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7" r:id="rId5"/>
    <p:sldId id="270" r:id="rId6"/>
    <p:sldId id="259" r:id="rId7"/>
    <p:sldId id="260" r:id="rId8"/>
    <p:sldId id="261" r:id="rId9"/>
    <p:sldId id="269" r:id="rId10"/>
    <p:sldId id="262" r:id="rId11"/>
    <p:sldId id="263" r:id="rId12"/>
    <p:sldId id="264" r:id="rId13"/>
    <p:sldId id="266" r:id="rId14"/>
    <p:sldId id="276" r:id="rId15"/>
    <p:sldId id="265" r:id="rId16"/>
    <p:sldId id="267" r:id="rId17"/>
    <p:sldId id="268" r:id="rId18"/>
    <p:sldId id="271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9AB"/>
    <a:srgbClr val="FFE59B"/>
    <a:srgbClr val="FFDB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8B9C-840B-4B4F-8CF2-9B47704898FE}" type="datetimeFigureOut">
              <a:rPr lang="pl-PL" smtClean="0"/>
              <a:t>2018-05-05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7FF9-A11D-4C85-BB46-8053B8165B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33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8B9C-840B-4B4F-8CF2-9B47704898FE}" type="datetimeFigureOut">
              <a:rPr lang="pl-PL" smtClean="0"/>
              <a:t>2018-05-05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7FF9-A11D-4C85-BB46-8053B8165B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52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8B9C-840B-4B4F-8CF2-9B47704898FE}" type="datetimeFigureOut">
              <a:rPr lang="pl-PL" smtClean="0"/>
              <a:t>2018-05-05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7FF9-A11D-4C85-BB46-8053B8165B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00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8B9C-840B-4B4F-8CF2-9B47704898FE}" type="datetimeFigureOut">
              <a:rPr lang="pl-PL" smtClean="0"/>
              <a:t>2018-05-05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7FF9-A11D-4C85-BB46-8053B8165B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1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8B9C-840B-4B4F-8CF2-9B47704898FE}" type="datetimeFigureOut">
              <a:rPr lang="pl-PL" smtClean="0"/>
              <a:t>2018-05-05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7FF9-A11D-4C85-BB46-8053B8165B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64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8B9C-840B-4B4F-8CF2-9B47704898FE}" type="datetimeFigureOut">
              <a:rPr lang="pl-PL" smtClean="0"/>
              <a:t>2018-05-05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7FF9-A11D-4C85-BB46-8053B8165B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725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8B9C-840B-4B4F-8CF2-9B47704898FE}" type="datetimeFigureOut">
              <a:rPr lang="pl-PL" smtClean="0"/>
              <a:t>2018-05-05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7FF9-A11D-4C85-BB46-8053B8165B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699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8B9C-840B-4B4F-8CF2-9B47704898FE}" type="datetimeFigureOut">
              <a:rPr lang="pl-PL" smtClean="0"/>
              <a:t>2018-05-05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7FF9-A11D-4C85-BB46-8053B8165B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018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8B9C-840B-4B4F-8CF2-9B47704898FE}" type="datetimeFigureOut">
              <a:rPr lang="pl-PL" smtClean="0"/>
              <a:t>2018-05-05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7FF9-A11D-4C85-BB46-8053B8165B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690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8B9C-840B-4B4F-8CF2-9B47704898FE}" type="datetimeFigureOut">
              <a:rPr lang="pl-PL" smtClean="0"/>
              <a:t>2018-05-05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7FF9-A11D-4C85-BB46-8053B8165B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793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8B9C-840B-4B4F-8CF2-9B47704898FE}" type="datetimeFigureOut">
              <a:rPr lang="pl-PL" smtClean="0"/>
              <a:t>2018-05-05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7FF9-A11D-4C85-BB46-8053B8165B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488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A8B9C-840B-4B4F-8CF2-9B47704898FE}" type="datetimeFigureOut">
              <a:rPr lang="pl-PL" smtClean="0"/>
              <a:t>2018-05-05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97FF9-A11D-4C85-BB46-8053B8165B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0821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sinessinsider.com.au/inside-tracks-with-rick-smolan-and-robyn-davidson-2015-2#here-davidson-is-seen-planning-out-her-trip-in-a-notebook-to-me-what-matters-is-that-robyn-permitted-herself-to-listen-to-the-little-voice-inside-that-so-many-of-us-ignore-smolan-writes-in-inside-tracks-1" TargetMode="External"/><Relationship Id="rId7" Type="http://schemas.openxmlformats.org/officeDocument/2006/relationships/hyperlink" Target="https://www.google.pl/search?q=tracks+movie&amp;source=lnms&amp;tbm=isch&amp;sa=X&amp;ved=0ahUKEwja7eXqmenaAhUIthQKHSwMBGYQ_AUICigB" TargetMode="External"/><Relationship Id="rId2" Type="http://schemas.openxmlformats.org/officeDocument/2006/relationships/hyperlink" Target="http://www.dailymail.co.uk/travel/travel_news/article-2727757/One-woman-four-camels-dog-Amazing-vintage-images-Seventies-woman-walked-1-700-miles-Australia.html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filmweb.pl/film/%C5%9Acie%C5%BCki-2013-657658" TargetMode="External"/><Relationship Id="rId5" Type="http://schemas.openxmlformats.org/officeDocument/2006/relationships/hyperlink" Target="https://www.nationalgeographic.com/photography/proof/2014/09/19/rick-smolans-trek-with-tracks-from-australian-outback-to-silver-screen/" TargetMode="External"/><Relationship Id="rId4" Type="http://schemas.openxmlformats.org/officeDocument/2006/relationships/hyperlink" Target="https://en.wikipedia.org/wiki/Tracks_(2013_film)#Plot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5000" b="-9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68700" y="5173261"/>
            <a:ext cx="9144000" cy="751021"/>
          </a:xfrm>
        </p:spPr>
        <p:txBody>
          <a:bodyPr>
            <a:normAutofit/>
          </a:bodyPr>
          <a:lstStyle/>
          <a:p>
            <a:r>
              <a:rPr lang="de-DE" sz="22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Erstaunliche Vintage Reise von den 1970er Jahren </a:t>
            </a:r>
            <a:r>
              <a:rPr lang="pl-PL" sz="22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einer</a:t>
            </a:r>
            <a:r>
              <a:rPr lang="de-DE" sz="22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 Frau, </a:t>
            </a:r>
            <a:r>
              <a:rPr lang="pl-PL" sz="22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die</a:t>
            </a:r>
            <a:r>
              <a:rPr lang="de-DE" sz="22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pl-PL" sz="22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de-DE" sz="22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1,700 Meilen durch Australien</a:t>
            </a:r>
            <a:r>
              <a:rPr lang="pl-PL" sz="22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pl-PL" sz="22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wanderte</a:t>
            </a:r>
            <a:r>
              <a:rPr lang="pl-PL" sz="2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.</a:t>
            </a:r>
            <a:r>
              <a:rPr lang="de-DE" sz="2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 </a:t>
            </a:r>
            <a:endParaRPr lang="pl-PL" sz="2200" dirty="0">
              <a:solidFill>
                <a:schemeClr val="accent4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4" name="Tracks 2013 End So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9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769" y="61120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5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602">
        <p14:ferris dir="l"/>
      </p:transition>
    </mc:Choice>
    <mc:Fallback xmlns="">
      <p:transition spd="slow" advClick="0" advTm="116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883969" y="405066"/>
            <a:ext cx="102603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Robyn Davidson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schrieb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an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National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Geographic</a:t>
            </a:r>
            <a:r>
              <a:rPr lang="pl-PL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weil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sie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Geld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für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Reise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erhalten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mochte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Der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Verlag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hat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zugestimmt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aber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Reise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musste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fotografiert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werden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pl-PL" sz="22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Auf</a:t>
            </a:r>
            <a:r>
              <a:rPr lang="pl-PL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der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Reise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besuchte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sie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Fotograf -</a:t>
            </a:r>
            <a:r>
              <a:rPr lang="pl-PL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Rick- 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und er </a:t>
            </a:r>
            <a:r>
              <a:rPr lang="pl-PL" sz="22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machte</a:t>
            </a:r>
            <a:r>
              <a:rPr lang="pl-PL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viele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Fotos zum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Artikel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.</a:t>
            </a:r>
          </a:p>
        </p:txBody>
      </p:sp>
      <p:sp>
        <p:nvSpPr>
          <p:cNvPr id="5" name="Prostokąt 4"/>
          <p:cNvSpPr/>
          <p:nvPr/>
        </p:nvSpPr>
        <p:spPr>
          <a:xfrm>
            <a:off x="552449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350" y="1744638"/>
            <a:ext cx="7341564" cy="487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9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762">
        <p14:ferris dir="l"/>
      </p:transition>
    </mc:Choice>
    <mc:Fallback xmlns="">
      <p:transition spd="slow" advClick="0" advTm="157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6226451" y="2597215"/>
            <a:ext cx="554483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Robyn war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die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Beschwerlichkeit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bewusst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wie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sie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erwartete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Sie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wusste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dass sie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keine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1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Vorbereitung</a:t>
            </a:r>
            <a:r>
              <a:rPr lang="pl-PL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e-DE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für </a:t>
            </a:r>
            <a:r>
              <a:rPr lang="de-DE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solch eine riskante Reise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hat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aber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sie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glaubte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dass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sie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wie eine</a:t>
            </a:r>
            <a:r>
              <a:rPr lang="de-DE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gewöhnliche Person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</a:t>
            </a:r>
            <a:r>
              <a:rPr lang="de-DE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zu allem fähig ist.</a:t>
            </a:r>
            <a:endParaRPr lang="pl-PL" sz="21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22" y="154481"/>
            <a:ext cx="4391773" cy="659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66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320">
        <p14:ferris dir="l"/>
      </p:transition>
    </mc:Choice>
    <mc:Fallback>
      <p:transition spd="slow" advClick="0" advTm="163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431477" y="410982"/>
            <a:ext cx="94382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Auf der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Wanderung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lernte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sie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viele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interessante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Menschen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kennen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ihre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Brauchtumer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und Kultur.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Jeder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war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hilfreich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und hat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besorgt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dass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das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Mädchen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alles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hatte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de-DE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Natürlich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</a:t>
            </a:r>
            <a:r>
              <a:rPr lang="de-DE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war es nicht ohne Reporter und Rick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Smolan.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318" y="1737405"/>
            <a:ext cx="7443989" cy="492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2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903">
        <p14:ferris dir="l"/>
      </p:transition>
    </mc:Choice>
    <mc:Fallback xmlns="">
      <p:transition spd="slow" advClick="0" advTm="159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266558" y="709435"/>
            <a:ext cx="75023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In der Nacht </a:t>
            </a:r>
            <a:r>
              <a:rPr lang="pl-PL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trank</a:t>
            </a:r>
            <a:r>
              <a:rPr lang="pl-PL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Robyn’s</a:t>
            </a:r>
            <a:r>
              <a:rPr lang="pl-PL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Hund</a:t>
            </a:r>
            <a:r>
              <a:rPr lang="pl-PL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das</a:t>
            </a:r>
            <a:r>
              <a:rPr lang="pl-PL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4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Gift</a:t>
            </a:r>
            <a:r>
              <a:rPr lang="pl-PL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pl-PL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Diggiti</a:t>
            </a:r>
            <a:r>
              <a:rPr lang="pl-PL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starb</a:t>
            </a:r>
            <a:r>
              <a:rPr lang="pl-PL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108" y="1430509"/>
            <a:ext cx="8703276" cy="505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5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976">
        <p14:ferris dir="l"/>
      </p:transition>
    </mc:Choice>
    <mc:Fallback xmlns="">
      <p:transition spd="slow" advClick="0" advTm="59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015186" y="2582151"/>
            <a:ext cx="565680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Nach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dem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Tod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ihres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Hundes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pl-PL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brach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sie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zusammen.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Sie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meinte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dass der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weitere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Weg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1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keine</a:t>
            </a:r>
            <a:r>
              <a:rPr lang="pl-PL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Bedeutung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hat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und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sie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wollte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auf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ihn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1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verzichten</a:t>
            </a:r>
            <a:r>
              <a:rPr lang="pl-PL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Dank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Rick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bekamm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sie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ihre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alten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Freude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wieder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1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und</a:t>
            </a:r>
            <a:r>
              <a:rPr lang="pl-PL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1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sie</a:t>
            </a:r>
            <a:r>
              <a:rPr lang="pl-PL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gab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1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nicht</a:t>
            </a:r>
            <a:r>
              <a:rPr lang="pl-P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1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auf</a:t>
            </a:r>
            <a:r>
              <a:rPr lang="pl-PL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pl-PL" sz="21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69" y="157446"/>
            <a:ext cx="4535652" cy="655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7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90">
        <p14:ferris dir="l"/>
      </p:transition>
    </mc:Choice>
    <mc:Fallback>
      <p:transition spd="slow" advClick="0" advTm="200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912444" y="665575"/>
            <a:ext cx="6471900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Rick und </a:t>
            </a:r>
            <a:r>
              <a:rPr lang="pl-PL" sz="23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Robyn</a:t>
            </a:r>
            <a:r>
              <a:rPr lang="de-DE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3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verbrachten</a:t>
            </a:r>
            <a:r>
              <a:rPr lang="pl-PL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zusammen </a:t>
            </a:r>
            <a:r>
              <a:rPr lang="pl-PL" sz="23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viel</a:t>
            </a:r>
            <a:r>
              <a:rPr lang="pl-PL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3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Zeit</a:t>
            </a:r>
            <a:r>
              <a:rPr lang="pl-PL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. </a:t>
            </a:r>
          </a:p>
          <a:p>
            <a:pPr algn="ctr"/>
            <a:r>
              <a:rPr lang="pl-PL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3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Sie</a:t>
            </a:r>
            <a:r>
              <a:rPr lang="pl-PL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e-DE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w</a:t>
            </a:r>
            <a:r>
              <a:rPr lang="pl-PL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u</a:t>
            </a:r>
            <a:r>
              <a:rPr lang="de-DE" sz="23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rden</a:t>
            </a:r>
            <a:r>
              <a:rPr lang="de-DE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das Paar. </a:t>
            </a:r>
            <a:endParaRPr lang="pl-PL" sz="23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139" y="1695915"/>
            <a:ext cx="8400510" cy="486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432">
        <p14:ferris dir="l"/>
      </p:transition>
    </mc:Choice>
    <mc:Fallback xmlns="">
      <p:transition spd="slow" advClick="0" advTm="64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934965" y="535292"/>
            <a:ext cx="1038238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Robyn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querte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ganze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Route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durch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und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sie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gelangte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Indischen</a:t>
            </a:r>
            <a:r>
              <a:rPr lang="pl-PL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Ozean</a:t>
            </a:r>
            <a:r>
              <a:rPr lang="pl-PL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Rick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wartete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auf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sie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am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Strand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Sie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wusch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ihre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Kamele </a:t>
            </a:r>
            <a:r>
              <a:rPr lang="pl-PL" sz="22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und</a:t>
            </a:r>
            <a:r>
              <a:rPr lang="pl-PL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tauchte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im </a:t>
            </a:r>
            <a:r>
              <a:rPr lang="pl-PL" sz="22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Ozean</a:t>
            </a:r>
            <a:r>
              <a:rPr lang="pl-PL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de-DE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Es war das Ende ihrer </a:t>
            </a:r>
            <a:r>
              <a:rPr lang="de-DE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</a:t>
            </a:r>
            <a:r>
              <a:rPr lang="pl-PL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</a:t>
            </a:r>
            <a:r>
              <a:rPr lang="de-DE" sz="22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nder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tour,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aber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der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Beginn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ihr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Leben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mit der Welt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zu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teilen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95" y="2014331"/>
            <a:ext cx="9418931" cy="458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8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218">
        <p14:ferris dir="l"/>
      </p:transition>
    </mc:Choice>
    <mc:Fallback xmlns="">
      <p:transition spd="slow" advClick="0" advTm="192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705880" y="317286"/>
            <a:ext cx="902838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Davidson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widmete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auf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ihrer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Reise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9 </a:t>
            </a:r>
            <a:r>
              <a:rPr lang="pl-PL" sz="22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Monate</a:t>
            </a:r>
            <a:r>
              <a:rPr lang="pl-PL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Sie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lernte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liebliche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drohende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und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rätselhafte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Australien’s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Natur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kennen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Sie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musste </a:t>
            </a:r>
            <a:r>
              <a:rPr lang="de-DE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für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den</a:t>
            </a:r>
            <a:r>
              <a:rPr lang="de-DE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Tiere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jagen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damit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sie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nicht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hungrig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waren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Natur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halfen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ihr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überleben</a:t>
            </a:r>
            <a:r>
              <a:rPr lang="pl-PL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pl-PL" sz="22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aber</a:t>
            </a:r>
            <a:r>
              <a:rPr lang="pl-PL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nicht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immer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Während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der </a:t>
            </a:r>
            <a:r>
              <a:rPr lang="pl-PL" sz="22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Weg</a:t>
            </a:r>
            <a:r>
              <a:rPr lang="pl-PL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pl-PL" sz="22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legte</a:t>
            </a:r>
            <a:r>
              <a:rPr lang="pl-PL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sie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ihren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Traum ab.</a:t>
            </a:r>
          </a:p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116" y="2040835"/>
            <a:ext cx="8827909" cy="456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463">
        <p14:ferris dir="l"/>
      </p:transition>
    </mc:Choice>
    <mc:Fallback xmlns="">
      <p:transition spd="slow" advClick="0" advTm="194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836524" y="302351"/>
            <a:ext cx="852089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Wege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” ist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ein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Film über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Reise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pl-PL" sz="22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die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Persönlichkeit</a:t>
            </a:r>
            <a:r>
              <a:rPr lang="pl-PL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bildet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Der Film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beweist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dass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Natur,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obwohl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sie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manchmal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streng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und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heimlich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ist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hat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sie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eine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unglaubliche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Kraft.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Ohne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Natur ist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das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Leben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in der Welt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nicht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so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außerordentlich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226" y="1897875"/>
            <a:ext cx="8691488" cy="481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4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684">
        <p14:ferris dir="l"/>
      </p:transition>
    </mc:Choice>
    <mc:Fallback xmlns="">
      <p:transition spd="slow" advClick="0" advTm="206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81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987">
        <p14:ferris dir="l"/>
      </p:transition>
    </mc:Choice>
    <mc:Fallback xmlns="">
      <p:transition spd="slow" advClick="0" advTm="69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9398" y="37795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5400" dirty="0" err="1">
                <a:latin typeface="Segoe Script" panose="020B0504020000000003" pitchFamily="34" charset="0"/>
              </a:rPr>
              <a:t>Allgemeine</a:t>
            </a:r>
            <a:r>
              <a:rPr lang="pl-PL" sz="5400" dirty="0">
                <a:latin typeface="Segoe Script" panose="020B0504020000000003" pitchFamily="34" charset="0"/>
              </a:rPr>
              <a:t> </a:t>
            </a:r>
            <a:r>
              <a:rPr lang="pl-PL" sz="5400" dirty="0" err="1">
                <a:latin typeface="Segoe Script" panose="020B0504020000000003" pitchFamily="34" charset="0"/>
              </a:rPr>
              <a:t>Informationen</a:t>
            </a:r>
            <a:endParaRPr lang="pl-PL" sz="5400" dirty="0">
              <a:latin typeface="Segoe Script" panose="020B0504020000000003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49398" y="1543835"/>
            <a:ext cx="10185042" cy="4796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Anhand auf dem Buch von </a:t>
            </a:r>
            <a:r>
              <a:rPr lang="pl-PL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Robyn Davidson </a:t>
            </a:r>
            <a:r>
              <a:rPr lang="de-DE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mit dem Titel „</a:t>
            </a:r>
            <a:r>
              <a:rPr lang="pl-PL" sz="23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Die</a:t>
            </a:r>
            <a:r>
              <a:rPr lang="pl-PL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3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Wege</a:t>
            </a:r>
            <a:r>
              <a:rPr lang="de-DE" sz="23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”.</a:t>
            </a:r>
            <a:r>
              <a:rPr lang="pl-PL" sz="23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                            </a:t>
            </a:r>
            <a:endParaRPr lang="pl-PL" sz="23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90309">
            <a:off x="7226961" y="2329822"/>
            <a:ext cx="2935291" cy="4354552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762530" y="3281198"/>
            <a:ext cx="32036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Regisseur</a:t>
            </a:r>
            <a:r>
              <a:rPr lang="pl-PL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: John </a:t>
            </a:r>
            <a:r>
              <a:rPr lang="pl-PL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Curran</a:t>
            </a:r>
            <a:endParaRPr lang="pl-PL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762530" y="3885100"/>
            <a:ext cx="4766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Spezies</a:t>
            </a:r>
            <a:r>
              <a:rPr lang="pl-PL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: der </a:t>
            </a:r>
            <a:r>
              <a:rPr lang="pl-PL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Abenteuerfilm</a:t>
            </a:r>
            <a:r>
              <a:rPr lang="pl-PL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Drama</a:t>
            </a:r>
          </a:p>
        </p:txBody>
      </p:sp>
      <p:sp>
        <p:nvSpPr>
          <p:cNvPr id="8" name="Prostokąt 7"/>
          <p:cNvSpPr/>
          <p:nvPr/>
        </p:nvSpPr>
        <p:spPr>
          <a:xfrm>
            <a:off x="762530" y="4507098"/>
            <a:ext cx="5344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Ausstellungsdatum: 19 September </a:t>
            </a:r>
            <a:r>
              <a:rPr lang="de-D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2014</a:t>
            </a:r>
            <a:endParaRPr lang="de-DE" dirty="0"/>
          </a:p>
        </p:txBody>
      </p:sp>
      <p:sp>
        <p:nvSpPr>
          <p:cNvPr id="9" name="Prostokąt 8"/>
          <p:cNvSpPr/>
          <p:nvPr/>
        </p:nvSpPr>
        <p:spPr>
          <a:xfrm>
            <a:off x="762530" y="5111000"/>
            <a:ext cx="34820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Originalsprache</a:t>
            </a:r>
            <a:r>
              <a:rPr lang="pl-PL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: </a:t>
            </a:r>
            <a:r>
              <a:rPr lang="pl-PL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Englisch</a:t>
            </a:r>
            <a:endParaRPr lang="pl-PL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557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000">
        <p14:ferris dir="l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760841" y="963091"/>
            <a:ext cx="882004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400" dirty="0" err="1">
                <a:latin typeface="Segoe Script" panose="020B0504020000000003" pitchFamily="34" charset="0"/>
              </a:rPr>
              <a:t>Schule</a:t>
            </a:r>
            <a:r>
              <a:rPr lang="pl-PL" sz="4400" dirty="0">
                <a:latin typeface="Segoe Script" panose="020B0504020000000003" pitchFamily="34" charset="0"/>
              </a:rPr>
              <a:t>: Szkoła Podstawowa </a:t>
            </a:r>
            <a:endParaRPr lang="pl-PL" sz="4400" dirty="0" smtClean="0">
              <a:latin typeface="Segoe Script" panose="020B0504020000000003" pitchFamily="34" charset="0"/>
            </a:endParaRPr>
          </a:p>
          <a:p>
            <a:pPr algn="ctr"/>
            <a:r>
              <a:rPr lang="pl-PL" sz="4400" dirty="0" smtClean="0">
                <a:latin typeface="Segoe Script" panose="020B0504020000000003" pitchFamily="34" charset="0"/>
              </a:rPr>
              <a:t>w </a:t>
            </a:r>
            <a:r>
              <a:rPr lang="pl-PL" sz="4400" dirty="0">
                <a:latin typeface="Segoe Script" panose="020B0504020000000003" pitchFamily="34" charset="0"/>
              </a:rPr>
              <a:t>Palikówce </a:t>
            </a:r>
          </a:p>
        </p:txBody>
      </p:sp>
      <p:sp>
        <p:nvSpPr>
          <p:cNvPr id="5" name="Prostokąt 4"/>
          <p:cNvSpPr/>
          <p:nvPr/>
        </p:nvSpPr>
        <p:spPr>
          <a:xfrm>
            <a:off x="1760841" y="3210646"/>
            <a:ext cx="67313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400" dirty="0" err="1">
                <a:latin typeface="Segoe Script" panose="020B0504020000000003" pitchFamily="34" charset="0"/>
              </a:rPr>
              <a:t>Klasse</a:t>
            </a:r>
            <a:r>
              <a:rPr lang="pl-PL" sz="4400" dirty="0">
                <a:latin typeface="Segoe Script" panose="020B0504020000000003" pitchFamily="34" charset="0"/>
              </a:rPr>
              <a:t>: 3 </a:t>
            </a:r>
            <a:r>
              <a:rPr lang="pl-PL" sz="4400" dirty="0" err="1">
                <a:latin typeface="Segoe Script" panose="020B0504020000000003" pitchFamily="34" charset="0"/>
              </a:rPr>
              <a:t>Gymnasium</a:t>
            </a:r>
            <a:endParaRPr lang="pl-PL" sz="4400" dirty="0">
              <a:latin typeface="Segoe Script" panose="020B0504020000000003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760841" y="4781092"/>
            <a:ext cx="86741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400" dirty="0" err="1">
                <a:latin typeface="Segoe Script" panose="020B0504020000000003" pitchFamily="34" charset="0"/>
              </a:rPr>
              <a:t>Lehrerin</a:t>
            </a:r>
            <a:r>
              <a:rPr lang="pl-PL" sz="4400" dirty="0">
                <a:latin typeface="Segoe Script" panose="020B0504020000000003" pitchFamily="34" charset="0"/>
              </a:rPr>
              <a:t>: Joanna Krzysiak </a:t>
            </a:r>
          </a:p>
        </p:txBody>
      </p:sp>
    </p:spTree>
    <p:extLst>
      <p:ext uri="{BB962C8B-B14F-4D97-AF65-F5344CB8AC3E}">
        <p14:creationId xmlns:p14="http://schemas.microsoft.com/office/powerpoint/2010/main" val="204260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72">
        <p14:ferris dir="l"/>
      </p:transition>
    </mc:Choice>
    <mc:Fallback xmlns="">
      <p:transition spd="slow" advClick="0" advTm="50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962480" y="5223109"/>
            <a:ext cx="10515600" cy="1016349"/>
          </a:xfrm>
        </p:spPr>
        <p:txBody>
          <a:bodyPr>
            <a:normAutofit/>
          </a:bodyPr>
          <a:lstStyle/>
          <a:p>
            <a:pPr algn="ctr"/>
            <a:r>
              <a:rPr lang="de-DE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Das Projekt wurde anhand </a:t>
            </a:r>
            <a:r>
              <a:rPr lang="pl-PL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des</a:t>
            </a:r>
            <a:r>
              <a:rPr lang="de-DE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Buch</a:t>
            </a:r>
            <a:r>
              <a:rPr lang="pl-PL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es</a:t>
            </a:r>
            <a:r>
              <a:rPr lang="de-DE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„</a:t>
            </a:r>
            <a:r>
              <a:rPr lang="pl-PL" sz="26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Die</a:t>
            </a:r>
            <a:r>
              <a:rPr lang="pl-PL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6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Wege</a:t>
            </a:r>
            <a:r>
              <a:rPr lang="de-DE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” </a:t>
            </a:r>
            <a:br>
              <a:rPr lang="de-DE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de-DE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von Robyn Davidson realisiert. Erscheinungsjahr</a:t>
            </a:r>
            <a:r>
              <a:rPr lang="de-DE" sz="26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  <a:r>
              <a:rPr lang="pl-PL" sz="26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1980</a:t>
            </a:r>
            <a:r>
              <a:rPr lang="de-DE" sz="2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sz="half" idx="1"/>
          </p:nvPr>
        </p:nvSpPr>
        <p:spPr>
          <a:xfrm>
            <a:off x="450546" y="758593"/>
            <a:ext cx="5344947" cy="4539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3600" dirty="0" err="1">
                <a:latin typeface="Segoe Script" panose="020B0504020000000003" pitchFamily="34" charset="0"/>
              </a:rPr>
              <a:t>Informationsquellen</a:t>
            </a:r>
            <a:r>
              <a:rPr lang="pl-PL" sz="3600" dirty="0">
                <a:latin typeface="Segoe Script" panose="020B0504020000000003" pitchFamily="34" charset="0"/>
              </a:rPr>
              <a:t>:</a:t>
            </a:r>
          </a:p>
        </p:txBody>
      </p:sp>
      <p:sp>
        <p:nvSpPr>
          <p:cNvPr id="9" name="Symbol zastępczy zawartości 8"/>
          <p:cNvSpPr>
            <a:spLocks noGrp="1"/>
          </p:cNvSpPr>
          <p:nvPr>
            <p:ph sz="half" idx="2"/>
          </p:nvPr>
        </p:nvSpPr>
        <p:spPr>
          <a:xfrm>
            <a:off x="6702917" y="829506"/>
            <a:ext cx="5181600" cy="5677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3600" dirty="0" err="1">
                <a:latin typeface="Segoe Script" panose="020B0504020000000003" pitchFamily="34" charset="0"/>
              </a:rPr>
              <a:t>Grafikq</a:t>
            </a:r>
            <a:r>
              <a:rPr lang="pl-PL" dirty="0" err="1">
                <a:latin typeface="Segoe Script" panose="020B0504020000000003" pitchFamily="34" charset="0"/>
              </a:rPr>
              <a:t>uellen</a:t>
            </a:r>
            <a:r>
              <a:rPr lang="pl-PL" dirty="0">
                <a:latin typeface="Segoe Script" panose="020B0504020000000003" pitchFamily="34" charset="0"/>
              </a:rPr>
              <a:t>:</a:t>
            </a:r>
          </a:p>
        </p:txBody>
      </p:sp>
      <p:sp>
        <p:nvSpPr>
          <p:cNvPr id="2" name="Prostokąt 1"/>
          <p:cNvSpPr/>
          <p:nvPr/>
        </p:nvSpPr>
        <p:spPr>
          <a:xfrm>
            <a:off x="6702917" y="1581249"/>
            <a:ext cx="48961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hlinkClick r:id="rId2"/>
              </a:rPr>
              <a:t>http://www.dailymail.co.uk/travel/travel_news/article-2727757/One-woman-four-camels-dog-Amazing-vintage-images-Seventies-woman-walked-1-700-miles-Australia.html</a:t>
            </a: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368122" y="1472838"/>
            <a:ext cx="54273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hlinkClick r:id="rId3"/>
              </a:rPr>
              <a:t>https://www.businessinsider.com.au/inside-tracks-with-rick-smolan-and-robyn-davidson-2015-2#here-davidson-is-seen-planning-out-her-trip-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368122" y="2411599"/>
            <a:ext cx="5276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hlinkClick r:id="rId4"/>
              </a:rPr>
              <a:t>https://en.wikipedia.org/wiki/Tracks_(2013_film)#Plot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368122" y="287328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hlinkClick r:id="rId5"/>
              </a:rPr>
              <a:t>https://www.nationalgeographic.com/photography/proof/2014/09/19/rick-smolans-trek-with-tracks-from-australian-outback-to-silver-screen/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368122" y="389400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hlinkClick r:id="rId6"/>
              </a:rPr>
              <a:t>http://www.filmweb.pl/film/%C5%9Acie%C5%BCki-2013-657658</a:t>
            </a:r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6702917" y="2965615"/>
            <a:ext cx="5393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hlinkClick r:id="rId7"/>
              </a:rPr>
              <a:t>https://www.google.pl/search?q=tracks+movie&amp;source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9982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139">
        <p14:ferris dir="l"/>
      </p:transition>
    </mc:Choice>
    <mc:Fallback xmlns="">
      <p:transition spd="slow" advClick="0" advTm="71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6532" y="4162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5000" dirty="0" smtClean="0">
                <a:latin typeface="Segoe Script" panose="020B0504020000000003" pitchFamily="34" charset="0"/>
              </a:rPr>
              <a:t>In </a:t>
            </a:r>
            <a:r>
              <a:rPr lang="pl-PL" sz="5000" dirty="0" err="1" smtClean="0">
                <a:latin typeface="Segoe Script" panose="020B0504020000000003" pitchFamily="34" charset="0"/>
              </a:rPr>
              <a:t>Hauptrollen</a:t>
            </a:r>
            <a:endParaRPr lang="pl-PL" sz="5000" dirty="0">
              <a:latin typeface="Segoe Script" panose="020B0504020000000003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47479" y="5215203"/>
            <a:ext cx="26519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7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Mia </a:t>
            </a:r>
            <a:r>
              <a:rPr lang="pl-PL" sz="27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Wasikowska</a:t>
            </a:r>
            <a:endParaRPr lang="pl-PL" sz="27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9549089" y="5199814"/>
            <a:ext cx="2118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7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Adam Driver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338" y="2022070"/>
            <a:ext cx="6551867" cy="4353821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147479" y="2929979"/>
            <a:ext cx="2782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7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Robyn</a:t>
            </a:r>
            <a:r>
              <a:rPr lang="pl-PL" sz="27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Davidson </a:t>
            </a:r>
          </a:p>
        </p:txBody>
      </p:sp>
      <p:sp>
        <p:nvSpPr>
          <p:cNvPr id="7" name="Prostokąt 6"/>
          <p:cNvSpPr/>
          <p:nvPr/>
        </p:nvSpPr>
        <p:spPr>
          <a:xfrm>
            <a:off x="9549089" y="2929979"/>
            <a:ext cx="20473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7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Rick Smolan</a:t>
            </a:r>
          </a:p>
        </p:txBody>
      </p:sp>
    </p:spTree>
    <p:extLst>
      <p:ext uri="{BB962C8B-B14F-4D97-AF65-F5344CB8AC3E}">
        <p14:creationId xmlns:p14="http://schemas.microsoft.com/office/powerpoint/2010/main" val="259355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459">
        <p14:ferris dir="l"/>
      </p:transition>
    </mc:Choice>
    <mc:Fallback xmlns="">
      <p:transition spd="slow" advClick="0" advTm="54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86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11">
        <p14:ferris dir="l"/>
      </p:transition>
    </mc:Choice>
    <mc:Fallback xmlns="">
      <p:transition spd="slow" advClick="0" advTm="50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76588" y="414844"/>
            <a:ext cx="8703366" cy="953510"/>
          </a:xfrm>
        </p:spPr>
        <p:txBody>
          <a:bodyPr>
            <a:normAutofit/>
          </a:bodyPr>
          <a:lstStyle/>
          <a:p>
            <a:pPr algn="ctr"/>
            <a:r>
              <a:rPr lang="pl-PL" sz="5400" dirty="0">
                <a:latin typeface="Segoe Script" panose="020B0504020000000003" pitchFamily="34" charset="0"/>
              </a:rPr>
              <a:t>Das </a:t>
            </a:r>
            <a:r>
              <a:rPr lang="pl-PL" sz="5400" dirty="0" err="1">
                <a:latin typeface="Segoe Script" panose="020B0504020000000003" pitchFamily="34" charset="0"/>
              </a:rPr>
              <a:t>Filmfestival</a:t>
            </a:r>
            <a:endParaRPr lang="pl-PL" sz="5400" dirty="0">
              <a:latin typeface="Segoe Script" panose="020B0504020000000003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309352" y="1363522"/>
            <a:ext cx="99081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Wege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”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wurde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im </a:t>
            </a:r>
            <a:r>
              <a:rPr lang="pl-PL" sz="2200" b="1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Internationalen </a:t>
            </a:r>
            <a:r>
              <a:rPr lang="pl-PL" sz="2200" b="1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Filmfestival</a:t>
            </a:r>
            <a:r>
              <a:rPr lang="pl-PL" sz="2200" b="1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von Toronto</a:t>
            </a:r>
            <a:r>
              <a:rPr lang="pl-PL" sz="22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und </a:t>
            </a:r>
          </a:p>
          <a:p>
            <a:pPr algn="ctr"/>
            <a:r>
              <a:rPr lang="pl-PL" sz="2200" b="1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70th Venice International Film Festival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aufgeführt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Es hat </a:t>
            </a:r>
            <a:r>
              <a:rPr lang="pl-PL" sz="2200" b="1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Adelaide Film </a:t>
            </a:r>
            <a:r>
              <a:rPr lang="pl-PL" sz="2200" b="1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Festival</a:t>
            </a:r>
            <a:r>
              <a:rPr lang="pl-PL" sz="2200" b="1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b="1" i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in 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Australien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um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10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Oktober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2013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geöffnet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Der Film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wurde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im Festival in London, Vancouver,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Telluride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Dubai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Sydney Open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Air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Dublin und Glasgow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gezeigt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46668">
            <a:off x="356656" y="3536072"/>
            <a:ext cx="4009746" cy="267316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506" y="3294636"/>
            <a:ext cx="2771373" cy="328732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95989">
            <a:off x="7795677" y="3815980"/>
            <a:ext cx="4057107" cy="211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13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450">
        <p14:ferris dir="l"/>
      </p:transition>
    </mc:Choice>
    <mc:Fallback>
      <p:transition spd="slow" advClick="0" advTm="184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793158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 </a:t>
            </a:r>
          </a:p>
        </p:txBody>
      </p:sp>
      <p:sp>
        <p:nvSpPr>
          <p:cNvPr id="5" name="Prostokąt 4"/>
          <p:cNvSpPr/>
          <p:nvPr/>
        </p:nvSpPr>
        <p:spPr>
          <a:xfrm>
            <a:off x="950423" y="426056"/>
            <a:ext cx="10498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Kann eine Frau mit nur vier Kamelen und einem Hund 2,</a:t>
            </a:r>
            <a:r>
              <a:rPr lang="pl-PL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835 </a:t>
            </a:r>
            <a:r>
              <a:rPr lang="de-D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Kilometer </a:t>
            </a:r>
            <a:r>
              <a:rPr lang="pl-PL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durchqueren</a:t>
            </a:r>
            <a:r>
              <a:rPr lang="de-D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  <a:r>
              <a:rPr lang="pl-PL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Kann </a:t>
            </a:r>
            <a:r>
              <a:rPr lang="pl-PL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die</a:t>
            </a:r>
            <a:r>
              <a:rPr lang="pl-PL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Natur </a:t>
            </a:r>
            <a:r>
              <a:rPr lang="pl-PL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uns</a:t>
            </a:r>
            <a:r>
              <a:rPr lang="pl-PL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helfen</a:t>
            </a:r>
            <a:r>
              <a:rPr lang="pl-PL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in der </a:t>
            </a:r>
            <a:r>
              <a:rPr lang="pl-PL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Wüste</a:t>
            </a:r>
            <a:r>
              <a:rPr lang="pl-PL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überleben</a:t>
            </a:r>
            <a:r>
              <a:rPr lang="pl-PL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? </a:t>
            </a:r>
            <a:r>
              <a:rPr lang="pl-PL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Und </a:t>
            </a:r>
            <a:r>
              <a:rPr lang="pl-PL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schlussendlich</a:t>
            </a:r>
            <a:r>
              <a:rPr lang="pl-PL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- ist </a:t>
            </a:r>
            <a:r>
              <a:rPr lang="pl-PL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ein</a:t>
            </a:r>
            <a:r>
              <a:rPr lang="pl-PL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Mesch</a:t>
            </a:r>
            <a:r>
              <a:rPr lang="pl-PL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so </a:t>
            </a:r>
            <a:r>
              <a:rPr lang="pl-PL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mutig</a:t>
            </a:r>
            <a:r>
              <a:rPr lang="pl-PL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pl-PL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damit</a:t>
            </a:r>
            <a:r>
              <a:rPr lang="pl-PL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er </a:t>
            </a:r>
            <a:r>
              <a:rPr lang="pl-PL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auf</a:t>
            </a:r>
            <a:r>
              <a:rPr lang="pl-PL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eine</a:t>
            </a:r>
            <a:r>
              <a:rPr lang="pl-PL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4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Fernreise</a:t>
            </a:r>
            <a:r>
              <a:rPr lang="pl-PL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4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geht</a:t>
            </a:r>
            <a:r>
              <a:rPr lang="pl-PL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  <a:p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701" y="1903384"/>
            <a:ext cx="8386761" cy="47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8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685">
        <p14:ferris dir="l"/>
      </p:transition>
    </mc:Choice>
    <mc:Fallback xmlns="">
      <p:transition spd="slow" advClick="0" advTm="176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148940" y="295071"/>
            <a:ext cx="101200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In 1977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Jahr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Robyn Davidson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entschied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sich</a:t>
            </a:r>
            <a:r>
              <a:rPr lang="pl-PL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pl-PL" sz="22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eine</a:t>
            </a:r>
            <a:r>
              <a:rPr lang="pl-PL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ungewöhnliche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Reise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zu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machen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Sie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wanderte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alleine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2700 Km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wüstenhaft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Australien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durch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Sie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trat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ihre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Wanderung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von 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Alice Springs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an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weil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sie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den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Indischen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Ozean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gelangen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mochte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324" y="1578908"/>
            <a:ext cx="8955109" cy="504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545">
        <p14:ferris dir="l"/>
      </p:transition>
    </mc:Choice>
    <mc:Fallback xmlns="">
      <p:transition spd="slow" advClick="0" advTm="175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978522" y="642801"/>
            <a:ext cx="1049655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Sie </a:t>
            </a:r>
            <a:r>
              <a:rPr lang="pl-PL" sz="23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hatte</a:t>
            </a:r>
            <a:r>
              <a:rPr lang="pl-PL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3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vier</a:t>
            </a:r>
            <a:r>
              <a:rPr lang="pl-PL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Kamele </a:t>
            </a:r>
            <a:r>
              <a:rPr lang="pl-PL" sz="23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und</a:t>
            </a:r>
            <a:r>
              <a:rPr lang="pl-PL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3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einen</a:t>
            </a:r>
            <a:r>
              <a:rPr lang="pl-PL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3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schwarzen</a:t>
            </a:r>
            <a:r>
              <a:rPr lang="pl-PL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3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Hund</a:t>
            </a:r>
            <a:r>
              <a:rPr lang="pl-PL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Sie </a:t>
            </a:r>
            <a:r>
              <a:rPr lang="pl-PL" sz="23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konnte</a:t>
            </a:r>
            <a:r>
              <a:rPr lang="pl-PL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sich auf </a:t>
            </a:r>
            <a:r>
              <a:rPr lang="pl-PL" sz="23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sie</a:t>
            </a:r>
            <a:r>
              <a:rPr lang="pl-PL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3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verlassen</a:t>
            </a:r>
            <a:r>
              <a:rPr lang="pl-PL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pl-PL" sz="23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Die</a:t>
            </a:r>
            <a:r>
              <a:rPr lang="pl-PL" sz="23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Kamele </a:t>
            </a:r>
            <a:r>
              <a:rPr lang="pl-PL" sz="23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hiessen</a:t>
            </a:r>
            <a:r>
              <a:rPr lang="pl-PL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: </a:t>
            </a:r>
            <a:r>
              <a:rPr lang="pl-PL" sz="23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Duki</a:t>
            </a:r>
            <a:r>
              <a:rPr lang="pl-PL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Bob, </a:t>
            </a:r>
            <a:r>
              <a:rPr lang="pl-PL" sz="23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Selle</a:t>
            </a:r>
            <a:r>
              <a:rPr lang="pl-PL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und Goliat . Der </a:t>
            </a:r>
            <a:r>
              <a:rPr lang="pl-PL" sz="23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Hund</a:t>
            </a:r>
            <a:r>
              <a:rPr lang="pl-PL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war </a:t>
            </a:r>
            <a:r>
              <a:rPr lang="pl-PL" sz="23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Diggiti</a:t>
            </a:r>
            <a:r>
              <a:rPr lang="pl-PL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83" y="1828800"/>
            <a:ext cx="10860831" cy="452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1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434">
        <p14:ferris dir="l"/>
      </p:transition>
    </mc:Choice>
    <mc:Fallback xmlns="">
      <p:transition spd="slow" advClick="0" advTm="124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225101" y="649136"/>
            <a:ext cx="98179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Bevor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sie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ging</a:t>
            </a:r>
            <a:r>
              <a:rPr lang="pl-PL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pl-PL" sz="22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arbeitete</a:t>
            </a:r>
            <a:r>
              <a:rPr lang="pl-PL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sie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zwei</a:t>
            </a:r>
            <a:r>
              <a:rPr lang="pl-PL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Jahre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auf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einer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Kamelfarm</a:t>
            </a:r>
            <a:r>
              <a:rPr lang="pl-PL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pl-PL" sz="22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dass</a:t>
            </a:r>
            <a:r>
              <a:rPr lang="pl-PL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sie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erlernt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mochte</a:t>
            </a:r>
            <a:r>
              <a:rPr lang="pl-PL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, wie </a:t>
            </a:r>
            <a:r>
              <a:rPr lang="pl-PL" sz="22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sie</a:t>
            </a:r>
            <a:r>
              <a:rPr lang="pl-PL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sich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um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Kamele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sorgen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soll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und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welche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Braüchtumer</a:t>
            </a:r>
            <a:r>
              <a:rPr lang="pl-PL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sie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pl-PL" sz="2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haben</a:t>
            </a:r>
            <a:r>
              <a:rPr lang="pl-PL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596" y="1782524"/>
            <a:ext cx="9613006" cy="462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4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884">
        <p14:ferris dir="l"/>
      </p:transition>
    </mc:Choice>
    <mc:Fallback xmlns="">
      <p:transition spd="slow" advClick="0" advTm="128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660</Words>
  <Application>Microsoft Office PowerPoint</Application>
  <PresentationFormat>Panoramiczny</PresentationFormat>
  <Paragraphs>43</Paragraphs>
  <Slides>21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Candara</vt:lpstr>
      <vt:lpstr>Segoe Script</vt:lpstr>
      <vt:lpstr>Segoe UI Semilight</vt:lpstr>
      <vt:lpstr>Motyw pakietu Office</vt:lpstr>
      <vt:lpstr>Prezentacja programu PowerPoint</vt:lpstr>
      <vt:lpstr>Allgemeine Informationen</vt:lpstr>
      <vt:lpstr>In Hauptrollen</vt:lpstr>
      <vt:lpstr>Prezentacja programu PowerPoint</vt:lpstr>
      <vt:lpstr>Das Filmfestival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Das Projekt wurde anhand des Buches „Die Wege”  von Robyn Davidson realisiert. Erscheinungsjahr: 1980.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Wege</dc:title>
  <dc:creator>Dom</dc:creator>
  <cp:lastModifiedBy>Dom</cp:lastModifiedBy>
  <cp:revision>109</cp:revision>
  <dcterms:created xsi:type="dcterms:W3CDTF">2018-04-28T10:25:21Z</dcterms:created>
  <dcterms:modified xsi:type="dcterms:W3CDTF">2018-05-05T16:22:15Z</dcterms:modified>
</cp:coreProperties>
</file>