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68" r:id="rId5"/>
    <p:sldId id="269" r:id="rId6"/>
    <p:sldId id="270" r:id="rId7"/>
    <p:sldId id="271" r:id="rId8"/>
    <p:sldId id="272" r:id="rId9"/>
    <p:sldId id="273" r:id="rId10"/>
    <p:sldId id="274" r:id="rId11"/>
    <p:sldId id="286" r:id="rId12"/>
    <p:sldId id="275" r:id="rId13"/>
    <p:sldId id="287" r:id="rId14"/>
    <p:sldId id="276" r:id="rId15"/>
    <p:sldId id="277" r:id="rId16"/>
    <p:sldId id="278" r:id="rId17"/>
    <p:sldId id="279" r:id="rId18"/>
    <p:sldId id="282" r:id="rId19"/>
    <p:sldId id="284" r:id="rId20"/>
    <p:sldId id="280" r:id="rId21"/>
    <p:sldId id="281" r:id="rId22"/>
    <p:sldId id="283" r:id="rId23"/>
    <p:sldId id="285" r:id="rId24"/>
    <p:sldId id="288" r:id="rId25"/>
    <p:sldId id="291" r:id="rId26"/>
    <p:sldId id="289" r:id="rId27"/>
    <p:sldId id="29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ojekt Gimnazjalny" initials="PG" lastIdx="1" clrIdx="0">
    <p:extLst>
      <p:ext uri="{19B8F6BF-5375-455C-9EA6-DF929625EA0E}">
        <p15:presenceInfo xmlns:p15="http://schemas.microsoft.com/office/powerpoint/2012/main" userId="efd278ced13d49e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72" y="9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1" d="100"/>
          <a:sy n="101" d="100"/>
        </p:scale>
        <p:origin x="280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pl-PL" sz="1200"/>
            </a:lvl1pPr>
          </a:lstStyle>
          <a:p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pl-PL" sz="1200"/>
            </a:lvl1pPr>
          </a:lstStyle>
          <a:p>
            <a:fld id="{E6F93605-0C0C-4258-9724-5F2F9BB3BC90}" type="datetimeFigureOut">
              <a:rPr lang="pl-PL" smtClean="0"/>
              <a:t>2018-05-05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pl-PL" sz="1200"/>
            </a:lvl1pPr>
          </a:lstStyle>
          <a:p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l-PL" sz="1200"/>
            </a:lvl1pPr>
          </a:lstStyle>
          <a:p>
            <a:fld id="{663FFE7F-C917-439A-8026-3D301EB5CC2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527998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pl-PL" sz="1200"/>
            </a:lvl1pPr>
          </a:lstStyle>
          <a:p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pl-PL" sz="1200"/>
            </a:lvl1pPr>
          </a:lstStyle>
          <a:p>
            <a:fld id="{28F31B3D-E4E3-4A80-AB70-C5564C267266}" type="datetimeFigureOut">
              <a:rPr lang="pl-PL"/>
              <a:t>2018-05-05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pl-PL" sz="1200"/>
            </a:lvl1pPr>
          </a:lstStyle>
          <a:p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l-PL" sz="1200"/>
            </a:lvl1pPr>
          </a:lstStyle>
          <a:p>
            <a:fld id="{4EC0B30D-C07A-425B-A90C-BA7BEB19107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23190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66800" y="4245434"/>
            <a:ext cx="8686800" cy="1464906"/>
          </a:xfrm>
        </p:spPr>
        <p:txBody>
          <a:bodyPr anchor="b">
            <a:normAutofit/>
          </a:bodyPr>
          <a:lstStyle>
            <a:lvl1pPr algn="l" latinLnBrk="0">
              <a:lnSpc>
                <a:spcPct val="80000"/>
              </a:lnSpc>
              <a:defRPr lang="pl-PL"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66800" y="5731795"/>
            <a:ext cx="8686800" cy="440405"/>
          </a:xfrm>
        </p:spPr>
        <p:txBody>
          <a:bodyPr/>
          <a:lstStyle>
            <a:lvl1pPr marL="0" indent="0" algn="l" latinLnBrk="0">
              <a:spcBef>
                <a:spcPts val="0"/>
              </a:spcBef>
              <a:buNone/>
              <a:defRPr lang="pl-PL"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 latinLnBrk="0">
              <a:buNone/>
              <a:defRPr lang="pl-PL" sz="2000"/>
            </a:lvl2pPr>
            <a:lvl3pPr marL="914400" indent="0" algn="ctr" latinLnBrk="0">
              <a:buNone/>
              <a:defRPr lang="pl-PL" sz="1800"/>
            </a:lvl3pPr>
            <a:lvl4pPr marL="1371600" indent="0" algn="ctr" latinLnBrk="0">
              <a:buNone/>
              <a:defRPr lang="pl-PL" sz="1600"/>
            </a:lvl4pPr>
            <a:lvl5pPr marL="1828800" indent="0" algn="ctr" latinLnBrk="0">
              <a:buNone/>
              <a:defRPr lang="pl-PL" sz="1600"/>
            </a:lvl5pPr>
            <a:lvl6pPr marL="2286000" indent="0" algn="ctr" latinLnBrk="0">
              <a:buNone/>
              <a:defRPr lang="pl-PL" sz="1600"/>
            </a:lvl6pPr>
            <a:lvl7pPr marL="2743200" indent="0" algn="ctr" latinLnBrk="0">
              <a:buNone/>
              <a:defRPr lang="pl-PL" sz="1600"/>
            </a:lvl7pPr>
            <a:lvl8pPr marL="3200400" indent="0" algn="ctr" latinLnBrk="0">
              <a:buNone/>
              <a:defRPr lang="pl-PL" sz="1600"/>
            </a:lvl8pPr>
            <a:lvl9pPr marL="3657600" indent="0" algn="ctr" latinLnBrk="0">
              <a:buNone/>
              <a:defRPr lang="pl-PL"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pl-PL"/>
              <a:t>2018-05-05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296400" y="457200"/>
            <a:ext cx="1828800" cy="5719762"/>
          </a:xfrm>
        </p:spPr>
        <p:txBody>
          <a:bodyPr vert="eaVert"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7955280" cy="5719762"/>
          </a:xfrm>
        </p:spPr>
        <p:txBody>
          <a:bodyPr vert="eaVert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pl-PL"/>
              <a:t>2018-05-05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pl-PL"/>
              <a:t>2018-05-05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9848" y="4242816"/>
            <a:ext cx="8686800" cy="1463040"/>
          </a:xfrm>
        </p:spPr>
        <p:txBody>
          <a:bodyPr anchor="b">
            <a:normAutofit/>
          </a:bodyPr>
          <a:lstStyle>
            <a:lvl1pPr latinLnBrk="0">
              <a:defRPr lang="pl-PL" sz="48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6799" y="5733288"/>
            <a:ext cx="8686800" cy="438912"/>
          </a:xfrm>
        </p:spPr>
        <p:txBody>
          <a:bodyPr/>
          <a:lstStyle>
            <a:lvl1pPr marL="0" indent="0" latinLnBrk="0">
              <a:spcBef>
                <a:spcPts val="0"/>
              </a:spcBef>
              <a:buNone/>
              <a:defRPr lang="pl-PL" sz="2400"/>
            </a:lvl1pPr>
            <a:lvl2pPr marL="457200" indent="0" latinLnBrk="0">
              <a:buNone/>
              <a:defRPr lang="pl-PL" sz="2000"/>
            </a:lvl2pPr>
            <a:lvl3pPr marL="914400" indent="0" latinLnBrk="0">
              <a:buNone/>
              <a:defRPr lang="pl-PL" sz="1800"/>
            </a:lvl3pPr>
            <a:lvl4pPr marL="1371600" indent="0" latinLnBrk="0">
              <a:buNone/>
              <a:defRPr lang="pl-PL" sz="1600"/>
            </a:lvl4pPr>
            <a:lvl5pPr marL="1828800" indent="0" latinLnBrk="0">
              <a:buNone/>
              <a:defRPr lang="pl-PL" sz="1600"/>
            </a:lvl5pPr>
            <a:lvl6pPr marL="2286000" indent="0" latinLnBrk="0">
              <a:buNone/>
              <a:defRPr lang="pl-PL" sz="1600"/>
            </a:lvl6pPr>
            <a:lvl7pPr marL="2743200" indent="0" latinLnBrk="0">
              <a:buNone/>
              <a:defRPr lang="pl-PL" sz="1600"/>
            </a:lvl7pPr>
            <a:lvl8pPr marL="3200400" indent="0" latinLnBrk="0">
              <a:buNone/>
              <a:defRPr lang="pl-PL" sz="1600"/>
            </a:lvl8pPr>
            <a:lvl9pPr marL="3657600" indent="0" latinLnBrk="0">
              <a:buNone/>
              <a:defRPr lang="pl-PL"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066800" y="1904999"/>
            <a:ext cx="4800600" cy="4271963"/>
          </a:xfrm>
        </p:spPr>
        <p:txBody>
          <a:bodyPr>
            <a:normAutofit/>
          </a:bodyPr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800"/>
            </a:lvl6pPr>
            <a:lvl7pPr latinLnBrk="0">
              <a:defRPr lang="pl-PL" sz="1800"/>
            </a:lvl7pPr>
            <a:lvl8pPr latinLnBrk="0">
              <a:defRPr lang="pl-PL" sz="1800"/>
            </a:lvl8pPr>
            <a:lvl9pPr latinLnBrk="0">
              <a:defRPr lang="pl-PL"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324600" y="1904999"/>
            <a:ext cx="4800600" cy="4271963"/>
          </a:xfrm>
        </p:spPr>
        <p:txBody>
          <a:bodyPr>
            <a:normAutofit/>
          </a:bodyPr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800"/>
            </a:lvl6pPr>
            <a:lvl7pPr latinLnBrk="0">
              <a:defRPr lang="pl-PL" sz="1800"/>
            </a:lvl7pPr>
            <a:lvl8pPr latinLnBrk="0">
              <a:defRPr lang="pl-PL" sz="1800"/>
            </a:lvl8pPr>
            <a:lvl9pPr latinLnBrk="0">
              <a:defRPr lang="pl-PL"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pl-PL"/>
              <a:t>2018-05-05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yw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6800" y="1772815"/>
            <a:ext cx="4800600" cy="737121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lang="pl-PL" sz="24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066800" y="2509937"/>
            <a:ext cx="4800600" cy="3662263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324600" y="1772815"/>
            <a:ext cx="4800600" cy="737121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lang="pl-PL" sz="24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324600" y="2509937"/>
            <a:ext cx="4800600" cy="3662263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pl-PL"/>
              <a:t>2018-05-05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pl-PL"/>
              <a:t>2018-05-05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pl-PL"/>
              <a:t>2018-05-05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42760" y="3090672"/>
            <a:ext cx="4663440" cy="1828800"/>
          </a:xfrm>
        </p:spPr>
        <p:txBody>
          <a:bodyPr anchor="b">
            <a:normAutofit/>
          </a:bodyPr>
          <a:lstStyle>
            <a:lvl1pPr latinLnBrk="0">
              <a:defRPr lang="pl-PL" sz="36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685799" y="457200"/>
            <a:ext cx="5410201" cy="5715000"/>
          </a:xfrm>
        </p:spPr>
        <p:txBody>
          <a:bodyPr>
            <a:normAutofit/>
          </a:bodyPr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2000"/>
            </a:lvl6pPr>
            <a:lvl7pPr latinLnBrk="0">
              <a:defRPr lang="pl-PL" sz="2000"/>
            </a:lvl7pPr>
            <a:lvl8pPr latinLnBrk="0">
              <a:defRPr lang="pl-PL" sz="2000"/>
            </a:lvl8pPr>
            <a:lvl9pPr latinLnBrk="0">
              <a:defRPr lang="pl-PL" sz="20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pl-PL" sz="1800"/>
            </a:lvl1pPr>
            <a:lvl2pPr marL="457200" indent="0" latinLnBrk="0">
              <a:buNone/>
              <a:defRPr lang="pl-PL" sz="1400"/>
            </a:lvl2pPr>
            <a:lvl3pPr marL="914400" indent="0" latinLnBrk="0">
              <a:buNone/>
              <a:defRPr lang="pl-PL" sz="1200"/>
            </a:lvl3pPr>
            <a:lvl4pPr marL="1371600" indent="0" latinLnBrk="0">
              <a:buNone/>
              <a:defRPr lang="pl-PL" sz="1000"/>
            </a:lvl4pPr>
            <a:lvl5pPr marL="1828800" indent="0" latinLnBrk="0">
              <a:buNone/>
              <a:defRPr lang="pl-PL" sz="1000"/>
            </a:lvl5pPr>
            <a:lvl6pPr marL="2286000" indent="0" latinLnBrk="0">
              <a:buNone/>
              <a:defRPr lang="pl-PL" sz="1000"/>
            </a:lvl6pPr>
            <a:lvl7pPr marL="2743200" indent="0" latinLnBrk="0">
              <a:buNone/>
              <a:defRPr lang="pl-PL" sz="1000"/>
            </a:lvl7pPr>
            <a:lvl8pPr marL="3200400" indent="0" latinLnBrk="0">
              <a:buNone/>
              <a:defRPr lang="pl-PL" sz="1000"/>
            </a:lvl8pPr>
            <a:lvl9pPr marL="3657600" indent="0" latinLnBrk="0">
              <a:buNone/>
              <a:defRPr lang="pl-PL"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pl-PL"/>
              <a:t>2018-05-05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42760" y="3093099"/>
            <a:ext cx="4663440" cy="1828800"/>
          </a:xfrm>
        </p:spPr>
        <p:txBody>
          <a:bodyPr anchor="b">
            <a:normAutofit/>
          </a:bodyPr>
          <a:lstStyle>
            <a:lvl1pPr latinLnBrk="0">
              <a:defRPr lang="pl-PL" sz="36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Obraz — symbol zastępczy 2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pl-PL" sz="2400"/>
            </a:lvl1pPr>
            <a:lvl2pPr marL="457200" indent="0" latinLnBrk="0">
              <a:buNone/>
              <a:defRPr lang="pl-PL" sz="2800"/>
            </a:lvl2pPr>
            <a:lvl3pPr marL="914400" indent="0" latinLnBrk="0">
              <a:buNone/>
              <a:defRPr lang="pl-PL" sz="2400"/>
            </a:lvl3pPr>
            <a:lvl4pPr marL="1371600" indent="0" latinLnBrk="0">
              <a:buNone/>
              <a:defRPr lang="pl-PL" sz="2000"/>
            </a:lvl4pPr>
            <a:lvl5pPr marL="1828800" indent="0" latinLnBrk="0">
              <a:buNone/>
              <a:defRPr lang="pl-PL" sz="2000"/>
            </a:lvl5pPr>
            <a:lvl6pPr marL="2286000" indent="0" latinLnBrk="0">
              <a:buNone/>
              <a:defRPr lang="pl-PL" sz="2000"/>
            </a:lvl6pPr>
            <a:lvl7pPr marL="2743200" indent="0" latinLnBrk="0">
              <a:buNone/>
              <a:defRPr lang="pl-PL" sz="2000"/>
            </a:lvl7pPr>
            <a:lvl8pPr marL="3200400" indent="0" latinLnBrk="0">
              <a:buNone/>
              <a:defRPr lang="pl-PL" sz="2000"/>
            </a:lvl8pPr>
            <a:lvl9pPr marL="3657600" indent="0" latinLnBrk="0">
              <a:buNone/>
              <a:defRPr lang="pl-PL" sz="2000"/>
            </a:lvl9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pl-PL" sz="1800"/>
            </a:lvl1pPr>
            <a:lvl2pPr marL="457200" indent="0" latinLnBrk="0">
              <a:buNone/>
              <a:defRPr lang="pl-PL" sz="1400"/>
            </a:lvl2pPr>
            <a:lvl3pPr marL="914400" indent="0" latinLnBrk="0">
              <a:buNone/>
              <a:defRPr lang="pl-PL" sz="1200"/>
            </a:lvl3pPr>
            <a:lvl4pPr marL="1371600" indent="0" latinLnBrk="0">
              <a:buNone/>
              <a:defRPr lang="pl-PL" sz="1000"/>
            </a:lvl4pPr>
            <a:lvl5pPr marL="1828800" indent="0" latinLnBrk="0">
              <a:buNone/>
              <a:defRPr lang="pl-PL" sz="1000"/>
            </a:lvl5pPr>
            <a:lvl6pPr marL="2286000" indent="0" latinLnBrk="0">
              <a:buNone/>
              <a:defRPr lang="pl-PL" sz="1000"/>
            </a:lvl6pPr>
            <a:lvl7pPr marL="2743200" indent="0" latinLnBrk="0">
              <a:buNone/>
              <a:defRPr lang="pl-PL" sz="1000"/>
            </a:lvl7pPr>
            <a:lvl8pPr marL="3200400" indent="0" latinLnBrk="0">
              <a:buNone/>
              <a:defRPr lang="pl-PL" sz="1000"/>
            </a:lvl8pPr>
            <a:lvl9pPr marL="3657600" indent="0" latinLnBrk="0">
              <a:buNone/>
              <a:defRPr lang="pl-PL"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6800" y="1905001"/>
            <a:ext cx="100584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106680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800">
                <a:solidFill>
                  <a:schemeClr val="tx1"/>
                </a:solidFill>
              </a:defRPr>
            </a:lvl1pPr>
          </a:lstStyle>
          <a:p>
            <a:fld id="{37CC0096-1860-4642-9CD2-0079EA5E7CD1}" type="datetimeFigureOut">
              <a:rPr lang="pl-PL"/>
              <a:pPr/>
              <a:t>2018-05-05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2422849" y="6400800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latinLnBrk="0">
              <a:defRPr lang="pl-PL" sz="800"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02792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pl-PL" sz="8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pl-PL"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lang="pl-PL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lang="pl-PL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lang="pl-PL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lang="pl-PL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lang="pl-PL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lang="pl-PL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lang="pl-PL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lang="pl-PL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hyperlink" Target="http://www.emojiisland.com" TargetMode="External"/><Relationship Id="rId18" Type="http://schemas.openxmlformats.org/officeDocument/2006/relationships/hyperlink" Target="http://www.iconscout.com" TargetMode="External"/><Relationship Id="rId26" Type="http://schemas.openxmlformats.org/officeDocument/2006/relationships/hyperlink" Target="http://www.natatry.pl/" TargetMode="External"/><Relationship Id="rId39" Type="http://schemas.openxmlformats.org/officeDocument/2006/relationships/hyperlink" Target="http://www.wallpaperabyss.pl" TargetMode="External"/><Relationship Id="rId21" Type="http://schemas.openxmlformats.org/officeDocument/2006/relationships/hyperlink" Target="http://www.KinYu-Z.net" TargetMode="External"/><Relationship Id="rId34" Type="http://schemas.openxmlformats.org/officeDocument/2006/relationships/hyperlink" Target="http://www.tapeciarnia.pl" TargetMode="External"/><Relationship Id="rId42" Type="http://schemas.openxmlformats.org/officeDocument/2006/relationships/hyperlink" Target="http://www.wyprawaznaturaikultura.com" TargetMode="External"/><Relationship Id="rId7" Type="http://schemas.openxmlformats.org/officeDocument/2006/relationships/hyperlink" Target="http://www.classroomclipart.com" TargetMode="External"/><Relationship Id="rId2" Type="http://schemas.openxmlformats.org/officeDocument/2006/relationships/image" Target="../media/image51.jpeg"/><Relationship Id="rId16" Type="http://schemas.openxmlformats.org/officeDocument/2006/relationships/hyperlink" Target="http://www.graphicriver.net" TargetMode="External"/><Relationship Id="rId20" Type="http://schemas.openxmlformats.org/officeDocument/2006/relationships/hyperlink" Target="http://www.ipsb.nina.pl" TargetMode="External"/><Relationship Id="rId29" Type="http://schemas.openxmlformats.org/officeDocument/2006/relationships/hyperlink" Target="http://www.pinterest.com/" TargetMode="External"/><Relationship Id="rId41" Type="http://schemas.openxmlformats.org/officeDocument/2006/relationships/hyperlink" Target="http://www.wyborcza.p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anstockphoto.com" TargetMode="External"/><Relationship Id="rId11" Type="http://schemas.openxmlformats.org/officeDocument/2006/relationships/hyperlink" Target="http://www.e-gory.pl" TargetMode="External"/><Relationship Id="rId24" Type="http://schemas.openxmlformats.org/officeDocument/2006/relationships/hyperlink" Target="http://www.mamadziecismieci.blogspot.com/" TargetMode="External"/><Relationship Id="rId32" Type="http://schemas.openxmlformats.org/officeDocument/2006/relationships/hyperlink" Target="http://www.reygif.com" TargetMode="External"/><Relationship Id="rId37" Type="http://schemas.openxmlformats.org/officeDocument/2006/relationships/hyperlink" Target="http://www.tvp.pl" TargetMode="External"/><Relationship Id="rId40" Type="http://schemas.openxmlformats.org/officeDocument/2006/relationships/hyperlink" Target="http://www.wallpaperswide.pl" TargetMode="External"/><Relationship Id="rId5" Type="http://schemas.openxmlformats.org/officeDocument/2006/relationships/hyperlink" Target="http://www.bigpoint.com" TargetMode="External"/><Relationship Id="rId15" Type="http://schemas.openxmlformats.org/officeDocument/2006/relationships/hyperlink" Target="http://www.gminakonopiska.pl" TargetMode="External"/><Relationship Id="rId23" Type="http://schemas.openxmlformats.org/officeDocument/2006/relationships/hyperlink" Target="http://www.bushcraft.com" TargetMode="External"/><Relationship Id="rId28" Type="http://schemas.openxmlformats.org/officeDocument/2006/relationships/hyperlink" Target="http://www.oltympia.gr/" TargetMode="External"/><Relationship Id="rId36" Type="http://schemas.openxmlformats.org/officeDocument/2006/relationships/hyperlink" Target="http://www.thumb.pl" TargetMode="External"/><Relationship Id="rId10" Type="http://schemas.openxmlformats.org/officeDocument/2006/relationships/hyperlink" Target="http://www.deon.pl" TargetMode="External"/><Relationship Id="rId19" Type="http://schemas.openxmlformats.org/officeDocument/2006/relationships/hyperlink" Target="http://www.imagnesemgifts.com" TargetMode="External"/><Relationship Id="rId31" Type="http://schemas.openxmlformats.org/officeDocument/2006/relationships/hyperlink" Target="http://www.przeglad-turystyczny.pl/" TargetMode="External"/><Relationship Id="rId44" Type="http://schemas.openxmlformats.org/officeDocument/2006/relationships/hyperlink" Target="http://www.zsdomaniew.pl" TargetMode="External"/><Relationship Id="rId4" Type="http://schemas.openxmlformats.org/officeDocument/2006/relationships/hyperlink" Target="http://www.akademiasmyka.pl" TargetMode="External"/><Relationship Id="rId9" Type="http://schemas.openxmlformats.org/officeDocument/2006/relationships/hyperlink" Target="http://www.cotoznaczy.com" TargetMode="External"/><Relationship Id="rId14" Type="http://schemas.openxmlformats.org/officeDocument/2006/relationships/hyperlink" Target="http://www.giphy.com" TargetMode="External"/><Relationship Id="rId22" Type="http://schemas.openxmlformats.org/officeDocument/2006/relationships/hyperlink" Target="http://www.m.gifmania.com" TargetMode="External"/><Relationship Id="rId27" Type="http://schemas.openxmlformats.org/officeDocument/2006/relationships/hyperlink" Target="http://www.niedziela.pl/" TargetMode="External"/><Relationship Id="rId30" Type="http://schemas.openxmlformats.org/officeDocument/2006/relationships/hyperlink" Target="http://www.pixers.pl/" TargetMode="External"/><Relationship Id="rId35" Type="http://schemas.openxmlformats.org/officeDocument/2006/relationships/hyperlink" Target="http://www.tapetynapulpit.pl" TargetMode="External"/><Relationship Id="rId43" Type="http://schemas.openxmlformats.org/officeDocument/2006/relationships/hyperlink" Target="http://Www.youtube.com" TargetMode="External"/><Relationship Id="rId8" Type="http://schemas.openxmlformats.org/officeDocument/2006/relationships/hyperlink" Target="http://www.colourbox.dk" TargetMode="External"/><Relationship Id="rId3" Type="http://schemas.openxmlformats.org/officeDocument/2006/relationships/hyperlink" Target="http://www.academy.cu" TargetMode="External"/><Relationship Id="rId12" Type="http://schemas.openxmlformats.org/officeDocument/2006/relationships/hyperlink" Target="http://www.emoji.co.uk" TargetMode="External"/><Relationship Id="rId17" Type="http://schemas.openxmlformats.org/officeDocument/2006/relationships/hyperlink" Target="http://www.greensolutions.pl" TargetMode="External"/><Relationship Id="rId25" Type="http://schemas.openxmlformats.org/officeDocument/2006/relationships/hyperlink" Target="http://www.myloview.pl/" TargetMode="External"/><Relationship Id="rId33" Type="http://schemas.openxmlformats.org/officeDocument/2006/relationships/hyperlink" Target="http://www.smakchwil.com" TargetMode="External"/><Relationship Id="rId38" Type="http://schemas.openxmlformats.org/officeDocument/2006/relationships/hyperlink" Target="http://www.urzadzamy.p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34196" y="4691133"/>
            <a:ext cx="8686800" cy="1464906"/>
          </a:xfrm>
        </p:spPr>
        <p:txBody>
          <a:bodyPr>
            <a:normAutofit fontScale="90000"/>
          </a:bodyPr>
          <a:lstStyle/>
          <a:p>
            <a:r>
              <a:rPr lang="pl-PL" dirty="0" err="1"/>
              <a:t>Look</a:t>
            </a:r>
            <a:r>
              <a:rPr lang="pl-PL" dirty="0"/>
              <a:t> </a:t>
            </a:r>
            <a:r>
              <a:rPr lang="pl-PL" dirty="0" err="1"/>
              <a:t>deep</a:t>
            </a:r>
            <a:r>
              <a:rPr lang="pl-PL" dirty="0"/>
              <a:t> </a:t>
            </a:r>
            <a:r>
              <a:rPr lang="pl-PL" dirty="0" err="1"/>
              <a:t>into</a:t>
            </a:r>
            <a:r>
              <a:rPr lang="pl-PL" dirty="0"/>
              <a:t> </a:t>
            </a:r>
            <a:r>
              <a:rPr lang="pl-PL" dirty="0" err="1"/>
              <a:t>nature</a:t>
            </a:r>
            <a:r>
              <a:rPr lang="pl-PL" dirty="0"/>
              <a:t>, and </a:t>
            </a:r>
            <a:r>
              <a:rPr lang="pl-PL" dirty="0" err="1"/>
              <a:t>then</a:t>
            </a:r>
            <a:r>
              <a:rPr lang="pl-PL" dirty="0"/>
              <a:t> </a:t>
            </a:r>
            <a:r>
              <a:rPr lang="pl-PL" dirty="0" err="1"/>
              <a:t>you</a:t>
            </a:r>
            <a:r>
              <a:rPr lang="pl-PL" dirty="0"/>
              <a:t> </a:t>
            </a:r>
            <a:r>
              <a:rPr lang="pl-PL" dirty="0" err="1"/>
              <a:t>will</a:t>
            </a:r>
            <a:r>
              <a:rPr lang="pl-PL" dirty="0"/>
              <a:t> </a:t>
            </a:r>
            <a:r>
              <a:rPr lang="pl-PL" dirty="0" err="1"/>
              <a:t>understand</a:t>
            </a:r>
            <a:r>
              <a:rPr lang="pl-PL" dirty="0"/>
              <a:t> </a:t>
            </a:r>
            <a:r>
              <a:rPr lang="pl-PL" dirty="0" err="1"/>
              <a:t>everything</a:t>
            </a:r>
            <a:r>
              <a:rPr lang="pl-PL" dirty="0"/>
              <a:t> </a:t>
            </a:r>
            <a:r>
              <a:rPr lang="pl-PL" dirty="0" err="1"/>
              <a:t>better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86FF2D54-088D-4A1A-A4F8-015F3EE12E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011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C90F67-6706-4457-92AC-20BF91432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niebo, zewnętrzne, stado, ptak&#10;&#10;Opis wygenerowany przy bardzo wysokim poziomie pewności">
            <a:extLst>
              <a:ext uri="{FF2B5EF4-FFF2-40B4-BE49-F238E27FC236}">
                <a16:creationId xmlns:a16="http://schemas.microsoft.com/office/drawing/2014/main" id="{61411A73-BDC1-4020-93E0-34EE66D3AE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6803" y="-106391"/>
            <a:ext cx="12610021" cy="734107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9D1B165-686C-4DFE-90DB-3CF7C97EFC3E}"/>
              </a:ext>
            </a:extLst>
          </p:cNvPr>
          <p:cNvSpPr txBox="1"/>
          <p:nvPr/>
        </p:nvSpPr>
        <p:spPr>
          <a:xfrm>
            <a:off x="209910" y="691552"/>
            <a:ext cx="12030973" cy="132343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8000" dirty="0" err="1">
                <a:solidFill>
                  <a:srgbClr val="000000"/>
                </a:solidFill>
              </a:rPr>
              <a:t>What</a:t>
            </a:r>
            <a:r>
              <a:rPr lang="pl-PL" sz="8000" dirty="0">
                <a:solidFill>
                  <a:srgbClr val="000000"/>
                </a:solidFill>
              </a:rPr>
              <a:t> with </a:t>
            </a:r>
            <a:r>
              <a:rPr lang="pl-PL" sz="8000" dirty="0" err="1">
                <a:solidFill>
                  <a:srgbClr val="000000"/>
                </a:solidFill>
              </a:rPr>
              <a:t>music</a:t>
            </a:r>
            <a:r>
              <a:rPr lang="pl-PL" sz="8000" dirty="0">
                <a:solidFill>
                  <a:srgbClr val="000000"/>
                </a:solidFill>
              </a:rPr>
              <a:t> ?!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961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2825BE-7B07-4226-A164-D23334FB0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dirty="0"/>
              <a:t>Nature in Music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82A581D-977C-4414-8194-617E1BB34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sz="3200" dirty="0"/>
              <a:t>In </a:t>
            </a:r>
            <a:r>
              <a:rPr lang="pl-PL" sz="3200" dirty="0" err="1"/>
              <a:t>many</a:t>
            </a:r>
            <a:r>
              <a:rPr lang="pl-PL" sz="3200" dirty="0"/>
              <a:t> </a:t>
            </a:r>
            <a:r>
              <a:rPr lang="pl-PL" sz="3200" dirty="0" err="1"/>
              <a:t>songs</a:t>
            </a:r>
            <a:r>
              <a:rPr lang="pl-PL" sz="3200" dirty="0"/>
              <a:t> we </a:t>
            </a:r>
            <a:r>
              <a:rPr lang="pl-PL" sz="3200" dirty="0" err="1"/>
              <a:t>can</a:t>
            </a:r>
            <a:r>
              <a:rPr lang="pl-PL" sz="3200" dirty="0"/>
              <a:t> </a:t>
            </a:r>
            <a:r>
              <a:rPr lang="pl-PL" sz="3200" dirty="0" err="1"/>
              <a:t>find</a:t>
            </a:r>
            <a:r>
              <a:rPr lang="pl-PL" sz="3200" dirty="0"/>
              <a:t> </a:t>
            </a:r>
            <a:r>
              <a:rPr lang="pl-PL" sz="3200" dirty="0" err="1"/>
              <a:t>natural</a:t>
            </a:r>
            <a:r>
              <a:rPr lang="pl-PL" sz="3200" dirty="0"/>
              <a:t> </a:t>
            </a:r>
            <a:r>
              <a:rPr lang="pl-PL" sz="3200" dirty="0" err="1"/>
              <a:t>motives</a:t>
            </a:r>
            <a:r>
              <a:rPr lang="pl-PL" sz="3200" dirty="0"/>
              <a:t> for </a:t>
            </a:r>
            <a:r>
              <a:rPr lang="pl-PL" sz="3200" dirty="0" err="1"/>
              <a:t>example</a:t>
            </a:r>
            <a:r>
              <a:rPr lang="pl-PL" sz="3200" dirty="0"/>
              <a:t> in "</a:t>
            </a:r>
            <a:r>
              <a:rPr lang="pl-PL" sz="3200" dirty="0" err="1"/>
              <a:t>What</a:t>
            </a:r>
            <a:r>
              <a:rPr lang="pl-PL" sz="3200" dirty="0"/>
              <a:t> a </a:t>
            </a:r>
            <a:r>
              <a:rPr lang="pl-PL" sz="3200" dirty="0" err="1"/>
              <a:t>Wonderful</a:t>
            </a:r>
            <a:r>
              <a:rPr lang="pl-PL" sz="3200" dirty="0"/>
              <a:t> World" of Louis Armstrong...</a:t>
            </a:r>
          </a:p>
          <a:p>
            <a:r>
              <a:rPr lang="pl-PL" sz="3200" dirty="0"/>
              <a:t>Or in the "We </a:t>
            </a:r>
            <a:r>
              <a:rPr lang="pl-PL" sz="3200" dirty="0" err="1"/>
              <a:t>are</a:t>
            </a:r>
            <a:r>
              <a:rPr lang="pl-PL" sz="3200" dirty="0"/>
              <a:t> the World" of Michael Jackson:</a:t>
            </a:r>
          </a:p>
          <a:p>
            <a:pPr marL="0" indent="0">
              <a:buNone/>
            </a:pPr>
            <a:r>
              <a:rPr lang="pl-PL" sz="3200" dirty="0"/>
              <a:t>We </a:t>
            </a:r>
            <a:r>
              <a:rPr lang="pl-PL" sz="3200" dirty="0" err="1"/>
              <a:t>are</a:t>
            </a:r>
            <a:r>
              <a:rPr lang="pl-PL" sz="3200" dirty="0"/>
              <a:t> the </a:t>
            </a:r>
            <a:r>
              <a:rPr lang="pl-PL" sz="3200" dirty="0" err="1"/>
              <a:t>world</a:t>
            </a:r>
            <a:r>
              <a:rPr lang="pl-PL" sz="3200" dirty="0"/>
              <a:t>,</a:t>
            </a:r>
            <a:br>
              <a:rPr lang="pl-PL" sz="3200" dirty="0">
                <a:ea typeface="+mn-lt"/>
                <a:cs typeface="+mn-lt"/>
              </a:rPr>
            </a:br>
            <a:r>
              <a:rPr lang="pl-PL" sz="3200" dirty="0"/>
              <a:t>We </a:t>
            </a:r>
            <a:r>
              <a:rPr lang="pl-PL" sz="3200" dirty="0" err="1"/>
              <a:t>are</a:t>
            </a:r>
            <a:r>
              <a:rPr lang="pl-PL" sz="3200" dirty="0"/>
              <a:t> the </a:t>
            </a:r>
            <a:r>
              <a:rPr lang="pl-PL" sz="3200" dirty="0" err="1"/>
              <a:t>children</a:t>
            </a:r>
            <a:br>
              <a:rPr lang="pl-PL" sz="3200" dirty="0">
                <a:ea typeface="+mn-lt"/>
                <a:cs typeface="+mn-lt"/>
              </a:rPr>
            </a:br>
            <a:r>
              <a:rPr lang="pl-PL" sz="3200" dirty="0"/>
              <a:t>We </a:t>
            </a:r>
            <a:r>
              <a:rPr lang="pl-PL" sz="3200" dirty="0" err="1"/>
              <a:t>are</a:t>
            </a:r>
            <a:r>
              <a:rPr lang="pl-PL" sz="3200" dirty="0"/>
              <a:t> the </a:t>
            </a:r>
            <a:r>
              <a:rPr lang="pl-PL" sz="3200" dirty="0" err="1"/>
              <a:t>ones</a:t>
            </a:r>
            <a:r>
              <a:rPr lang="pl-PL" sz="3200" dirty="0"/>
              <a:t> </a:t>
            </a:r>
            <a:r>
              <a:rPr lang="pl-PL" sz="3200" dirty="0" err="1"/>
              <a:t>who</a:t>
            </a:r>
            <a:r>
              <a:rPr lang="pl-PL" sz="3200" dirty="0"/>
              <a:t> </a:t>
            </a:r>
            <a:r>
              <a:rPr lang="pl-PL" sz="3200" dirty="0" err="1"/>
              <a:t>make</a:t>
            </a:r>
            <a:r>
              <a:rPr lang="pl-PL" sz="3200" dirty="0"/>
              <a:t> a </a:t>
            </a:r>
            <a:r>
              <a:rPr lang="pl-PL" sz="3200" dirty="0" err="1"/>
              <a:t>brighter</a:t>
            </a:r>
            <a:r>
              <a:rPr lang="pl-PL" sz="3200" dirty="0"/>
              <a:t> </a:t>
            </a:r>
            <a:r>
              <a:rPr lang="pl-PL" sz="3200" dirty="0" err="1"/>
              <a:t>day</a:t>
            </a:r>
            <a:br>
              <a:rPr lang="pl-PL" sz="3200" dirty="0">
                <a:ea typeface="+mn-lt"/>
                <a:cs typeface="+mn-lt"/>
              </a:rPr>
            </a:br>
            <a:r>
              <a:rPr lang="pl-PL" sz="3200" dirty="0" err="1"/>
              <a:t>So</a:t>
            </a:r>
            <a:r>
              <a:rPr lang="pl-PL" sz="3200" dirty="0"/>
              <a:t>, </a:t>
            </a:r>
            <a:r>
              <a:rPr lang="pl-PL" sz="3200" dirty="0" err="1"/>
              <a:t>let's</a:t>
            </a:r>
            <a:r>
              <a:rPr lang="pl-PL" sz="3200" dirty="0"/>
              <a:t> start </a:t>
            </a:r>
            <a:r>
              <a:rPr lang="pl-PL" sz="3200" dirty="0" err="1"/>
              <a:t>giving</a:t>
            </a:r>
            <a:r>
              <a:rPr lang="pl-PL" sz="3200" dirty="0"/>
              <a:t>...</a:t>
            </a:r>
          </a:p>
          <a:p>
            <a:endParaRPr lang="pl-PL" sz="3200" dirty="0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39F0FA86-3F8E-4E96-8FF4-7A55DC216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894" y="905637"/>
            <a:ext cx="3936520" cy="4730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az 8">
            <a:extLst>
              <a:ext uri="{FF2B5EF4-FFF2-40B4-BE49-F238E27FC236}">
                <a16:creationId xmlns:a16="http://schemas.microsoft.com/office/drawing/2014/main" id="{E8BBD312-F8A7-4DB9-B147-E0E8DBDFB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907" y="1651697"/>
            <a:ext cx="5029199" cy="2835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3177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drzewo, zewnętrzne, osoba, chłopiec&#10;&#10;Opis wygenerowany przy bardzo wysokim poziomie pewności">
            <a:extLst>
              <a:ext uri="{FF2B5EF4-FFF2-40B4-BE49-F238E27FC236}">
                <a16:creationId xmlns:a16="http://schemas.microsoft.com/office/drawing/2014/main" id="{8E427491-3593-4343-8D84-E764DFC2E8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79595" y="-323488"/>
            <a:ext cx="14142207" cy="8292859"/>
          </a:xfrm>
          <a:prstGeom prst="rect">
            <a:avLst/>
          </a:prstGeom>
        </p:spPr>
      </p:pic>
      <p:sp>
        <p:nvSpPr>
          <p:cNvPr id="9" name="Objaśnienie: wygięta linia bez obramowania 8">
            <a:extLst>
              <a:ext uri="{FF2B5EF4-FFF2-40B4-BE49-F238E27FC236}">
                <a16:creationId xmlns:a16="http://schemas.microsoft.com/office/drawing/2014/main" id="{9B5344B3-DCE5-4B7C-84E7-EADC67B12CCE}"/>
              </a:ext>
            </a:extLst>
          </p:cNvPr>
          <p:cNvSpPr/>
          <p:nvPr/>
        </p:nvSpPr>
        <p:spPr>
          <a:xfrm>
            <a:off x="6602082" y="541940"/>
            <a:ext cx="5342625" cy="4379515"/>
          </a:xfrm>
          <a:prstGeom prst="callout2">
            <a:avLst/>
          </a:prstGeom>
          <a:solidFill>
            <a:schemeClr val="bg2">
              <a:lumMod val="90000"/>
            </a:scheme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i="1" dirty="0">
                <a:solidFill>
                  <a:srgbClr val="000000"/>
                </a:solidFill>
              </a:rPr>
              <a:t>''Guest, sit beneath my leaves and rest at ease! </a:t>
            </a:r>
            <a:br>
              <a:rPr lang="en-US" sz="3000" b="1" i="1" dirty="0">
                <a:solidFill>
                  <a:srgbClr val="000000"/>
                </a:solidFill>
              </a:rPr>
            </a:br>
            <a:r>
              <a:rPr lang="en-US" sz="3000" b="1" i="1" dirty="0">
                <a:solidFill>
                  <a:srgbClr val="000000"/>
                </a:solidFill>
              </a:rPr>
              <a:t> The sun will not reach you here, I promise, </a:t>
            </a:r>
            <a:br>
              <a:rPr lang="en-US" sz="3000" b="1" i="1" dirty="0">
                <a:solidFill>
                  <a:srgbClr val="000000"/>
                </a:solidFill>
              </a:rPr>
            </a:br>
            <a:r>
              <a:rPr lang="en-US" sz="3000" b="1" i="1" dirty="0">
                <a:solidFill>
                  <a:srgbClr val="000000"/>
                </a:solidFill>
              </a:rPr>
              <a:t> Even if it truly soars, and straight beams </a:t>
            </a:r>
            <a:br>
              <a:rPr lang="en-US" sz="3000" b="1" i="1" dirty="0">
                <a:solidFill>
                  <a:srgbClr val="000000"/>
                </a:solidFill>
              </a:rPr>
            </a:br>
            <a:r>
              <a:rPr lang="en-US" sz="3000" b="1" i="1" dirty="0">
                <a:solidFill>
                  <a:srgbClr val="000000"/>
                </a:solidFill>
              </a:rPr>
              <a:t> Draw the scattered shadows under the trees.'' </a:t>
            </a:r>
            <a:endParaRPr lang="pl-PL" sz="3000" dirty="0">
              <a:solidFill>
                <a:srgbClr val="000000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A1D1017-C0A2-4AC7-8750-BD84DC56897F}"/>
              </a:ext>
            </a:extLst>
          </p:cNvPr>
          <p:cNvSpPr txBox="1"/>
          <p:nvPr/>
        </p:nvSpPr>
        <p:spPr>
          <a:xfrm>
            <a:off x="6665344" y="763437"/>
            <a:ext cx="5302369" cy="5539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3000" b="1" i="1" dirty="0">
              <a:solidFill>
                <a:srgbClr val="000000"/>
              </a:solidFill>
            </a:endParaRPr>
          </a:p>
        </p:txBody>
      </p:sp>
      <p:pic>
        <p:nvPicPr>
          <p:cNvPr id="10" name="Obraz 10">
            <a:extLst>
              <a:ext uri="{FF2B5EF4-FFF2-40B4-BE49-F238E27FC236}">
                <a16:creationId xmlns:a16="http://schemas.microsoft.com/office/drawing/2014/main" id="{493DD05B-30FC-4DDB-A8D7-DD5383399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707" y="2799273"/>
            <a:ext cx="4494362" cy="4479984"/>
          </a:xfrm>
          <a:prstGeom prst="rect">
            <a:avLst/>
          </a:prstGeom>
        </p:spPr>
      </p:pic>
      <p:sp>
        <p:nvSpPr>
          <p:cNvPr id="13" name="Dymek myśli: chmurka 12">
            <a:extLst>
              <a:ext uri="{FF2B5EF4-FFF2-40B4-BE49-F238E27FC236}">
                <a16:creationId xmlns:a16="http://schemas.microsoft.com/office/drawing/2014/main" id="{DA5E64AF-915D-4FBE-83A9-8C99A1AABE67}"/>
              </a:ext>
            </a:extLst>
          </p:cNvPr>
          <p:cNvSpPr/>
          <p:nvPr/>
        </p:nvSpPr>
        <p:spPr>
          <a:xfrm flipH="1">
            <a:off x="-1262335" y="-176928"/>
            <a:ext cx="6291530" cy="4005703"/>
          </a:xfrm>
          <a:prstGeom prst="cloudCallout">
            <a:avLst/>
          </a:prstGeom>
          <a:solidFill>
            <a:schemeClr val="bg1">
              <a:lumMod val="9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 err="1">
                <a:solidFill>
                  <a:srgbClr val="000000"/>
                </a:solidFill>
              </a:rPr>
              <a:t>Hmm</a:t>
            </a:r>
            <a:r>
              <a:rPr lang="pl-PL" sz="6000" dirty="0">
                <a:solidFill>
                  <a:srgbClr val="000000"/>
                </a:solidFill>
              </a:rPr>
              <a:t>... </a:t>
            </a:r>
            <a:r>
              <a:rPr lang="pl-PL" sz="6000" dirty="0" err="1">
                <a:solidFill>
                  <a:srgbClr val="000000"/>
                </a:solidFill>
              </a:rPr>
              <a:t>who</a:t>
            </a:r>
            <a:r>
              <a:rPr lang="pl-PL" sz="6000" dirty="0">
                <a:solidFill>
                  <a:srgbClr val="000000"/>
                </a:solidFill>
              </a:rPr>
              <a:t> </a:t>
            </a:r>
            <a:r>
              <a:rPr lang="pl-PL" sz="6000" dirty="0" err="1">
                <a:solidFill>
                  <a:srgbClr val="000000"/>
                </a:solidFill>
              </a:rPr>
              <a:t>wrote</a:t>
            </a:r>
            <a:r>
              <a:rPr lang="pl-PL" sz="6000" dirty="0">
                <a:solidFill>
                  <a:srgbClr val="000000"/>
                </a:solidFill>
              </a:rPr>
              <a:t> </a:t>
            </a:r>
            <a:r>
              <a:rPr lang="pl-PL" sz="6000" dirty="0" err="1">
                <a:solidFill>
                  <a:srgbClr val="000000"/>
                </a:solidFill>
              </a:rPr>
              <a:t>that</a:t>
            </a:r>
            <a:r>
              <a:rPr lang="pl-PL" sz="6000" dirty="0">
                <a:solidFill>
                  <a:srgbClr val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265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153ADD-5598-4488-BFD4-D9E8AF125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Obraz 8" descr="Obraz zawierający drzewo, zewnętrzne, trawa, roślina&#10;&#10;Opis wygenerowany przy bardzo wysokim poziomie pewności">
            <a:extLst>
              <a:ext uri="{FF2B5EF4-FFF2-40B4-BE49-F238E27FC236}">
                <a16:creationId xmlns:a16="http://schemas.microsoft.com/office/drawing/2014/main" id="{61AB527A-A1AC-477F-B6EA-59A8D5CDDE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03309" y="-48883"/>
            <a:ext cx="12648241" cy="6955766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CB7734F-2F5C-4FC9-AF9A-F112E446339B}"/>
              </a:ext>
            </a:extLst>
          </p:cNvPr>
          <p:cNvSpPr txBox="1"/>
          <p:nvPr/>
        </p:nvSpPr>
        <p:spPr>
          <a:xfrm>
            <a:off x="3473569" y="2301816"/>
            <a:ext cx="4641011" cy="1938992"/>
          </a:xfrm>
          <a:prstGeom prst="rect">
            <a:avLst/>
          </a:prstGeom>
          <a:solidFill>
            <a:srgbClr val="00B05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4000" b="1" dirty="0">
                <a:solidFill>
                  <a:srgbClr val="FFFFFF"/>
                </a:solidFill>
              </a:rPr>
              <a:t>But not </a:t>
            </a:r>
            <a:r>
              <a:rPr lang="pl-PL" sz="4000" b="1" dirty="0" err="1">
                <a:solidFill>
                  <a:srgbClr val="FFFFFF"/>
                </a:solidFill>
              </a:rPr>
              <a:t>only</a:t>
            </a:r>
            <a:r>
              <a:rPr lang="pl-PL" sz="4000" b="1" dirty="0">
                <a:solidFill>
                  <a:srgbClr val="FFFFFF"/>
                </a:solidFill>
              </a:rPr>
              <a:t> Kochanowski </a:t>
            </a:r>
            <a:r>
              <a:rPr lang="pl-PL" sz="4000" b="1" dirty="0" err="1">
                <a:solidFill>
                  <a:srgbClr val="FFFFFF"/>
                </a:solidFill>
              </a:rPr>
              <a:t>loved</a:t>
            </a:r>
            <a:r>
              <a:rPr lang="pl-PL" sz="4000" b="1" dirty="0">
                <a:solidFill>
                  <a:srgbClr val="FFFFFF"/>
                </a:solidFill>
              </a:rPr>
              <a:t> </a:t>
            </a:r>
            <a:r>
              <a:rPr lang="pl-PL" sz="4000" b="1" dirty="0" err="1">
                <a:solidFill>
                  <a:srgbClr val="FFFFFF"/>
                </a:solidFill>
              </a:rPr>
              <a:t>nature</a:t>
            </a:r>
            <a:r>
              <a:rPr lang="pl-PL" sz="4000" b="1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83F1694C-5887-45D6-A7CF-B9FDDA7A58F9}"/>
              </a:ext>
            </a:extLst>
          </p:cNvPr>
          <p:cNvSpPr txBox="1"/>
          <p:nvPr/>
        </p:nvSpPr>
        <p:spPr>
          <a:xfrm>
            <a:off x="3473568" y="1683588"/>
            <a:ext cx="4698520" cy="3170099"/>
          </a:xfrm>
          <a:prstGeom prst="rect">
            <a:avLst/>
          </a:prstGeom>
          <a:solidFill>
            <a:srgbClr val="00B05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4000" b="1" dirty="0" err="1">
                <a:solidFill>
                  <a:srgbClr val="FFFFFF"/>
                </a:solidFill>
              </a:rPr>
              <a:t>Also</a:t>
            </a:r>
            <a:r>
              <a:rPr lang="pl-PL" sz="4000" b="1" dirty="0">
                <a:solidFill>
                  <a:srgbClr val="FFFFFF"/>
                </a:solidFill>
              </a:rPr>
              <a:t> Adam Mickiewicz </a:t>
            </a:r>
            <a:r>
              <a:rPr lang="pl-PL" sz="4000" b="1" dirty="0" err="1">
                <a:solidFill>
                  <a:srgbClr val="FFFFFF"/>
                </a:solidFill>
              </a:rPr>
              <a:t>refered</a:t>
            </a:r>
            <a:r>
              <a:rPr lang="pl-PL" sz="4000" b="1" dirty="0">
                <a:solidFill>
                  <a:srgbClr val="FFFFFF"/>
                </a:solidFill>
              </a:rPr>
              <a:t> to </a:t>
            </a:r>
            <a:r>
              <a:rPr lang="pl-PL" sz="4000" b="1" dirty="0" err="1">
                <a:solidFill>
                  <a:srgbClr val="FFFFFF"/>
                </a:solidFill>
              </a:rPr>
              <a:t>nature</a:t>
            </a:r>
            <a:r>
              <a:rPr lang="pl-PL" sz="4000" b="1" dirty="0">
                <a:solidFill>
                  <a:srgbClr val="FFFFFF"/>
                </a:solidFill>
              </a:rPr>
              <a:t> in </a:t>
            </a:r>
            <a:r>
              <a:rPr lang="pl-PL" sz="4000" b="1" dirty="0" err="1">
                <a:solidFill>
                  <a:srgbClr val="FFFFFF"/>
                </a:solidFill>
              </a:rPr>
              <a:t>his</a:t>
            </a:r>
            <a:r>
              <a:rPr lang="pl-PL" sz="4000" b="1" dirty="0">
                <a:solidFill>
                  <a:srgbClr val="FFFFFF"/>
                </a:solidFill>
              </a:rPr>
              <a:t> art. The </a:t>
            </a:r>
            <a:r>
              <a:rPr lang="pl-PL" sz="4000" b="1" dirty="0" err="1">
                <a:solidFill>
                  <a:srgbClr val="FFFFFF"/>
                </a:solidFill>
              </a:rPr>
              <a:t>best</a:t>
            </a:r>
            <a:r>
              <a:rPr lang="pl-PL" sz="4000" b="1" dirty="0">
                <a:solidFill>
                  <a:srgbClr val="FFFFFF"/>
                </a:solidFill>
              </a:rPr>
              <a:t> </a:t>
            </a:r>
            <a:r>
              <a:rPr lang="pl-PL" sz="4000" b="1" dirty="0" err="1">
                <a:solidFill>
                  <a:srgbClr val="FFFFFF"/>
                </a:solidFill>
              </a:rPr>
              <a:t>example</a:t>
            </a:r>
            <a:r>
              <a:rPr lang="pl-PL" sz="4000" b="1" dirty="0">
                <a:solidFill>
                  <a:srgbClr val="FFFFFF"/>
                </a:solidFill>
              </a:rPr>
              <a:t> </a:t>
            </a:r>
            <a:r>
              <a:rPr lang="pl-PL" sz="4000" b="1" dirty="0" err="1">
                <a:solidFill>
                  <a:srgbClr val="FFFFFF"/>
                </a:solidFill>
              </a:rPr>
              <a:t>is</a:t>
            </a:r>
            <a:r>
              <a:rPr lang="pl-PL" sz="4000" b="1" dirty="0">
                <a:solidFill>
                  <a:srgbClr val="FFFFFF"/>
                </a:solidFill>
              </a:rPr>
              <a:t> </a:t>
            </a:r>
            <a:r>
              <a:rPr lang="pl-PL" sz="4000" b="1" dirty="0" err="1">
                <a:solidFill>
                  <a:srgbClr val="FFFFFF"/>
                </a:solidFill>
              </a:rPr>
              <a:t>his</a:t>
            </a:r>
            <a:r>
              <a:rPr lang="pl-PL" sz="4000" b="1" dirty="0">
                <a:solidFill>
                  <a:srgbClr val="FFFFFF"/>
                </a:solidFill>
              </a:rPr>
              <a:t> ''</a:t>
            </a:r>
            <a:r>
              <a:rPr lang="pl-PL" sz="4000" b="1" dirty="0" err="1">
                <a:solidFill>
                  <a:srgbClr val="FFFFFF"/>
                </a:solidFill>
              </a:rPr>
              <a:t>Lilies</a:t>
            </a:r>
            <a:r>
              <a:rPr lang="pl-PL" sz="4000" b="1" dirty="0">
                <a:solidFill>
                  <a:srgbClr val="FFFFFF"/>
                </a:solidFill>
              </a:rPr>
              <a:t>".</a:t>
            </a:r>
          </a:p>
        </p:txBody>
      </p:sp>
      <p:pic>
        <p:nvPicPr>
          <p:cNvPr id="5" name="Obraz 5" descr="Obraz zawierający drzewo, zewnętrzne, tekst, książka&#10;&#10;Opis wygenerowany przy bardzo wysokim poziomie pewności">
            <a:extLst>
              <a:ext uri="{FF2B5EF4-FFF2-40B4-BE49-F238E27FC236}">
                <a16:creationId xmlns:a16="http://schemas.microsoft.com/office/drawing/2014/main" id="{20772B50-36DF-4B2E-A79C-8397E88F3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586" y="-44417"/>
            <a:ext cx="7200180" cy="698996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1A74291-338D-41FC-9099-C40AED8D5E49}"/>
              </a:ext>
            </a:extLst>
          </p:cNvPr>
          <p:cNvSpPr txBox="1"/>
          <p:nvPr/>
        </p:nvSpPr>
        <p:spPr>
          <a:xfrm>
            <a:off x="2021455" y="-41696"/>
            <a:ext cx="7559615" cy="209288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6000" dirty="0">
                <a:solidFill>
                  <a:srgbClr val="000000"/>
                </a:solidFill>
              </a:rPr>
              <a:t>Of </a:t>
            </a:r>
            <a:r>
              <a:rPr lang="pl-PL" sz="6000" dirty="0" err="1">
                <a:solidFill>
                  <a:srgbClr val="000000"/>
                </a:solidFill>
              </a:rPr>
              <a:t>course</a:t>
            </a:r>
            <a:r>
              <a:rPr lang="pl-PL" sz="6000" dirty="0">
                <a:solidFill>
                  <a:srgbClr val="000000"/>
                </a:solidFill>
              </a:rPr>
              <a:t>, </a:t>
            </a:r>
            <a:r>
              <a:rPr lang="pl-PL" sz="6000" dirty="0" err="1">
                <a:solidFill>
                  <a:srgbClr val="000000"/>
                </a:solidFill>
              </a:rPr>
              <a:t>that</a:t>
            </a:r>
            <a:r>
              <a:rPr lang="pl-PL" sz="6000" dirty="0">
                <a:solidFill>
                  <a:srgbClr val="000000"/>
                </a:solidFill>
              </a:rPr>
              <a:t> </a:t>
            </a:r>
            <a:r>
              <a:rPr lang="pl-PL" sz="6000" dirty="0" err="1">
                <a:solidFill>
                  <a:srgbClr val="000000"/>
                </a:solidFill>
              </a:rPr>
              <a:t>it</a:t>
            </a:r>
            <a:r>
              <a:rPr lang="pl-PL" sz="6000" dirty="0">
                <a:solidFill>
                  <a:srgbClr val="000000"/>
                </a:solidFill>
              </a:rPr>
              <a:t> was </a:t>
            </a:r>
            <a:r>
              <a:rPr lang="pl-PL" sz="7000" b="1" dirty="0">
                <a:solidFill>
                  <a:srgbClr val="000000"/>
                </a:solidFill>
              </a:rPr>
              <a:t>Jan Kochanowski</a:t>
            </a:r>
          </a:p>
        </p:txBody>
      </p:sp>
      <p:pic>
        <p:nvPicPr>
          <p:cNvPr id="13" name="Obraz 16" descr="Obraz zawierający roślina, kwiat, waza, bukiet&#10;&#10;Opis wygenerowany przy bardzo wysokim poziomie pewności">
            <a:extLst>
              <a:ext uri="{FF2B5EF4-FFF2-40B4-BE49-F238E27FC236}">
                <a16:creationId xmlns:a16="http://schemas.microsoft.com/office/drawing/2014/main" id="{57A8E86D-B62B-4962-9F15-FA842B4A4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305" y="-613807"/>
            <a:ext cx="6639464" cy="776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0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86335F48-9711-3B4C-9FEF-6FF59A096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1615" cy="742189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B798DE-0270-D244-9ED2-39214B8F0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0922" y="2411015"/>
            <a:ext cx="9464278" cy="3761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>
                <a:solidFill>
                  <a:schemeClr val="bg1"/>
                </a:solidFill>
              </a:rPr>
              <a:t>„The Last of the Mohicans” is a 1992 American epic historical drama film set in 1757 during the French and Indian War. In the background beautiful landscapes of America are shown - Appalachians.</a:t>
            </a:r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D22D8706-52DB-9B40-A8A0-8D20FB60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>
                <a:solidFill>
                  <a:schemeClr val="tx2"/>
                </a:solidFill>
              </a:rPr>
              <a:t>Nature in films</a:t>
            </a:r>
          </a:p>
        </p:txBody>
      </p:sp>
      <p:pic>
        <p:nvPicPr>
          <p:cNvPr id="8" name="Obraz 8">
            <a:extLst>
              <a:ext uri="{FF2B5EF4-FFF2-40B4-BE49-F238E27FC236}">
                <a16:creationId xmlns:a16="http://schemas.microsoft.com/office/drawing/2014/main" id="{86E1AC10-C80C-B749-886C-5D5C41C1C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219" y="4414454"/>
            <a:ext cx="2950469" cy="19860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4449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D3B17B-A315-4371-B57B-8EDCCC363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niebo, stawonogi, bezkręgowce, zwierzę&#10;&#10;Opis wygenerowany przy bardzo wysokim poziomie pewności">
            <a:extLst>
              <a:ext uri="{FF2B5EF4-FFF2-40B4-BE49-F238E27FC236}">
                <a16:creationId xmlns:a16="http://schemas.microsoft.com/office/drawing/2014/main" id="{A53D26D2-71A5-4462-96E2-DF032E129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57255" y="-165338"/>
            <a:ext cx="15206132" cy="737270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214F76C-9FA3-48E5-BC30-9CE50328E181}"/>
              </a:ext>
            </a:extLst>
          </p:cNvPr>
          <p:cNvSpPr txBox="1"/>
          <p:nvPr/>
        </p:nvSpPr>
        <p:spPr>
          <a:xfrm>
            <a:off x="2582168" y="-84827"/>
            <a:ext cx="9615577" cy="193899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000" b="1" dirty="0" err="1">
                <a:solidFill>
                  <a:srgbClr val="FFFFFF"/>
                </a:solidFill>
              </a:rPr>
              <a:t>Have</a:t>
            </a:r>
            <a:r>
              <a:rPr lang="pl-PL" sz="3000" b="1" dirty="0">
                <a:solidFill>
                  <a:srgbClr val="FFFFFF"/>
                </a:solidFill>
              </a:rPr>
              <a:t> </a:t>
            </a:r>
            <a:r>
              <a:rPr lang="pl-PL" sz="3000" b="1" dirty="0" err="1">
                <a:solidFill>
                  <a:srgbClr val="FFFFFF"/>
                </a:solidFill>
              </a:rPr>
              <a:t>you</a:t>
            </a:r>
            <a:r>
              <a:rPr lang="pl-PL" sz="3000" b="1" dirty="0">
                <a:solidFill>
                  <a:srgbClr val="FFFFFF"/>
                </a:solidFill>
              </a:rPr>
              <a:t> </a:t>
            </a:r>
            <a:r>
              <a:rPr lang="pl-PL" sz="3000" b="1" dirty="0" err="1">
                <a:solidFill>
                  <a:srgbClr val="FFFFFF"/>
                </a:solidFill>
              </a:rPr>
              <a:t>ever</a:t>
            </a:r>
            <a:r>
              <a:rPr lang="pl-PL" sz="3000" b="1" dirty="0">
                <a:solidFill>
                  <a:srgbClr val="FFFFFF"/>
                </a:solidFill>
              </a:rPr>
              <a:t> </a:t>
            </a:r>
            <a:r>
              <a:rPr lang="pl-PL" sz="3000" b="1" dirty="0" err="1">
                <a:solidFill>
                  <a:srgbClr val="FFFFFF"/>
                </a:solidFill>
              </a:rPr>
              <a:t>seen</a:t>
            </a:r>
            <a:r>
              <a:rPr lang="pl-PL" sz="3000" b="1" dirty="0">
                <a:solidFill>
                  <a:srgbClr val="FFFFFF"/>
                </a:solidFill>
              </a:rPr>
              <a:t> </a:t>
            </a:r>
            <a:r>
              <a:rPr lang="pl-PL" sz="3000" b="1" i="1" dirty="0">
                <a:solidFill>
                  <a:srgbClr val="FFFFFF"/>
                </a:solidFill>
              </a:rPr>
              <a:t>Avatar</a:t>
            </a:r>
            <a:r>
              <a:rPr lang="pl-PL" sz="3000" b="1" dirty="0">
                <a:solidFill>
                  <a:srgbClr val="FFFFFF"/>
                </a:solidFill>
              </a:rPr>
              <a:t> – James </a:t>
            </a:r>
            <a:r>
              <a:rPr lang="pl-PL" sz="3000" b="1" dirty="0" err="1">
                <a:solidFill>
                  <a:srgbClr val="FFFFFF"/>
                </a:solidFill>
              </a:rPr>
              <a:t>Cameron's</a:t>
            </a:r>
            <a:r>
              <a:rPr lang="pl-PL" sz="3000" b="1" dirty="0">
                <a:solidFill>
                  <a:srgbClr val="FFFFFF"/>
                </a:solidFill>
              </a:rPr>
              <a:t> film? </a:t>
            </a:r>
            <a:r>
              <a:rPr lang="pl-PL" sz="3000" b="1" dirty="0" err="1">
                <a:solidFill>
                  <a:srgbClr val="FFFFFF"/>
                </a:solidFill>
              </a:rPr>
              <a:t>There</a:t>
            </a:r>
            <a:r>
              <a:rPr lang="pl-PL" sz="3000" b="1" dirty="0">
                <a:solidFill>
                  <a:srgbClr val="FFFFFF"/>
                </a:solidFill>
              </a:rPr>
              <a:t> </a:t>
            </a:r>
            <a:r>
              <a:rPr lang="pl-PL" sz="3000" b="1" dirty="0" err="1">
                <a:solidFill>
                  <a:srgbClr val="FFFFFF"/>
                </a:solidFill>
              </a:rPr>
              <a:t>you</a:t>
            </a:r>
            <a:r>
              <a:rPr lang="pl-PL" sz="3000" b="1" dirty="0">
                <a:solidFill>
                  <a:srgbClr val="FFFFFF"/>
                </a:solidFill>
              </a:rPr>
              <a:t> </a:t>
            </a:r>
            <a:r>
              <a:rPr lang="pl-PL" sz="3000" b="1" dirty="0" err="1">
                <a:solidFill>
                  <a:srgbClr val="FFFFFF"/>
                </a:solidFill>
              </a:rPr>
              <a:t>can</a:t>
            </a:r>
            <a:r>
              <a:rPr lang="pl-PL" sz="3000" b="1" dirty="0">
                <a:solidFill>
                  <a:srgbClr val="FFFFFF"/>
                </a:solidFill>
              </a:rPr>
              <a:t> </a:t>
            </a:r>
            <a:r>
              <a:rPr lang="pl-PL" sz="3000" b="1" dirty="0" err="1">
                <a:solidFill>
                  <a:srgbClr val="FFFFFF"/>
                </a:solidFill>
              </a:rPr>
              <a:t>see</a:t>
            </a:r>
            <a:r>
              <a:rPr lang="pl-PL" sz="3000" b="1" dirty="0">
                <a:solidFill>
                  <a:srgbClr val="FFFFFF"/>
                </a:solidFill>
              </a:rPr>
              <a:t> </a:t>
            </a:r>
            <a:r>
              <a:rPr lang="pl-PL" sz="3000" b="1" dirty="0" err="1">
                <a:solidFill>
                  <a:srgbClr val="FFFFFF"/>
                </a:solidFill>
              </a:rPr>
              <a:t>an</a:t>
            </a:r>
            <a:r>
              <a:rPr lang="pl-PL" sz="3000" b="1" dirty="0">
                <a:solidFill>
                  <a:srgbClr val="FFFFFF"/>
                </a:solidFill>
              </a:rPr>
              <a:t> </a:t>
            </a:r>
            <a:r>
              <a:rPr lang="pl-PL" sz="3000" b="1" dirty="0" err="1">
                <a:solidFill>
                  <a:srgbClr val="FFFFFF"/>
                </a:solidFill>
              </a:rPr>
              <a:t>amazing</a:t>
            </a:r>
            <a:r>
              <a:rPr lang="pl-PL" sz="3000" b="1" dirty="0">
                <a:solidFill>
                  <a:srgbClr val="FFFFFF"/>
                </a:solidFill>
              </a:rPr>
              <a:t> </a:t>
            </a:r>
            <a:r>
              <a:rPr lang="pl-PL" sz="3000" b="1" dirty="0" err="1">
                <a:solidFill>
                  <a:srgbClr val="FFFFFF"/>
                </a:solidFill>
              </a:rPr>
              <a:t>nature</a:t>
            </a:r>
            <a:r>
              <a:rPr lang="pl-PL" sz="3000" b="1" dirty="0">
                <a:solidFill>
                  <a:srgbClr val="FFFFFF"/>
                </a:solidFill>
              </a:rPr>
              <a:t>, </a:t>
            </a:r>
            <a:r>
              <a:rPr lang="pl-PL" sz="3000" b="1" dirty="0" err="1">
                <a:solidFill>
                  <a:srgbClr val="FFFFFF"/>
                </a:solidFill>
              </a:rPr>
              <a:t>magic</a:t>
            </a:r>
            <a:r>
              <a:rPr lang="pl-PL" sz="3000" b="1" dirty="0">
                <a:solidFill>
                  <a:srgbClr val="FFFFFF"/>
                </a:solidFill>
              </a:rPr>
              <a:t> </a:t>
            </a:r>
            <a:r>
              <a:rPr lang="pl-PL" sz="3000" b="1" dirty="0" err="1">
                <a:solidFill>
                  <a:srgbClr val="FFFFFF"/>
                </a:solidFill>
              </a:rPr>
              <a:t>plants</a:t>
            </a:r>
            <a:r>
              <a:rPr lang="pl-PL" sz="3000" b="1" dirty="0">
                <a:solidFill>
                  <a:srgbClr val="FFFFFF"/>
                </a:solidFill>
              </a:rPr>
              <a:t> and </a:t>
            </a:r>
            <a:r>
              <a:rPr lang="pl-PL" sz="3000" b="1" dirty="0" err="1">
                <a:solidFill>
                  <a:srgbClr val="FFFFFF"/>
                </a:solidFill>
              </a:rPr>
              <a:t>trees</a:t>
            </a:r>
            <a:r>
              <a:rPr lang="pl-PL" sz="3000" b="1" dirty="0">
                <a:solidFill>
                  <a:srgbClr val="FFFFFF"/>
                </a:solidFill>
              </a:rPr>
              <a:t> and </a:t>
            </a:r>
            <a:r>
              <a:rPr lang="pl-PL" sz="3000" b="1" dirty="0" err="1">
                <a:solidFill>
                  <a:srgbClr val="FFFFFF"/>
                </a:solidFill>
              </a:rPr>
              <a:t>unusual</a:t>
            </a:r>
            <a:r>
              <a:rPr lang="pl-PL" sz="3000" b="1" dirty="0">
                <a:solidFill>
                  <a:srgbClr val="FFFFFF"/>
                </a:solidFill>
              </a:rPr>
              <a:t> </a:t>
            </a:r>
            <a:r>
              <a:rPr lang="pl-PL" sz="3000" b="1" dirty="0" err="1">
                <a:solidFill>
                  <a:srgbClr val="FFFFFF"/>
                </a:solidFill>
              </a:rPr>
              <a:t>people</a:t>
            </a:r>
            <a:r>
              <a:rPr lang="pl-PL" sz="3000" b="1" dirty="0">
                <a:solidFill>
                  <a:srgbClr val="FFFFFF"/>
                </a:solidFill>
              </a:rPr>
              <a:t>. </a:t>
            </a:r>
            <a:r>
              <a:rPr lang="pl-PL" sz="3000" b="1" dirty="0" err="1">
                <a:solidFill>
                  <a:srgbClr val="FFFFFF"/>
                </a:solidFill>
              </a:rPr>
              <a:t>Avatars</a:t>
            </a:r>
            <a:r>
              <a:rPr lang="pl-PL" sz="3000" b="1" dirty="0">
                <a:solidFill>
                  <a:srgbClr val="FFFFFF"/>
                </a:solidFill>
              </a:rPr>
              <a:t> -</a:t>
            </a:r>
            <a:r>
              <a:rPr lang="pl-PL" sz="3000" b="1" dirty="0" err="1">
                <a:solidFill>
                  <a:srgbClr val="FFFFFF"/>
                </a:solidFill>
              </a:rPr>
              <a:t>fantastic</a:t>
            </a:r>
            <a:r>
              <a:rPr lang="pl-PL" sz="3000" b="1" dirty="0">
                <a:solidFill>
                  <a:srgbClr val="FFFFFF"/>
                </a:solidFill>
              </a:rPr>
              <a:t> men- </a:t>
            </a:r>
            <a:r>
              <a:rPr lang="pl-PL" sz="3000" b="1" dirty="0" err="1">
                <a:solidFill>
                  <a:srgbClr val="FFFFFF"/>
                </a:solidFill>
              </a:rPr>
              <a:t>fight</a:t>
            </a:r>
            <a:r>
              <a:rPr lang="pl-PL" sz="3000" b="1" dirty="0">
                <a:solidFill>
                  <a:srgbClr val="FFFFFF"/>
                </a:solidFill>
              </a:rPr>
              <a:t> for </a:t>
            </a:r>
            <a:r>
              <a:rPr lang="pl-PL" sz="3000" b="1" dirty="0" err="1">
                <a:solidFill>
                  <a:srgbClr val="FFFFFF"/>
                </a:solidFill>
              </a:rPr>
              <a:t>their</a:t>
            </a:r>
            <a:r>
              <a:rPr lang="pl-PL" sz="3000" b="1" dirty="0">
                <a:solidFill>
                  <a:srgbClr val="FFFFFF"/>
                </a:solidFill>
              </a:rPr>
              <a:t> </a:t>
            </a:r>
            <a:r>
              <a:rPr lang="pl-PL" sz="3000" b="1" dirty="0" err="1">
                <a:solidFill>
                  <a:srgbClr val="FFFFFF"/>
                </a:solidFill>
              </a:rPr>
              <a:t>home</a:t>
            </a:r>
            <a:r>
              <a:rPr lang="pl-PL" sz="3000" b="1" dirty="0">
                <a:solidFill>
                  <a:srgbClr val="FFFFFF"/>
                </a:solidFill>
              </a:rPr>
              <a:t>, </a:t>
            </a:r>
            <a:r>
              <a:rPr lang="pl-PL" sz="3000" b="1" dirty="0" err="1">
                <a:solidFill>
                  <a:srgbClr val="FFFFFF"/>
                </a:solidFill>
              </a:rPr>
              <a:t>which</a:t>
            </a:r>
            <a:r>
              <a:rPr lang="pl-PL" sz="3000" b="1" dirty="0">
                <a:solidFill>
                  <a:srgbClr val="FFFFFF"/>
                </a:solidFill>
              </a:rPr>
              <a:t> </a:t>
            </a:r>
            <a:r>
              <a:rPr lang="pl-PL" sz="3000" b="1" dirty="0" err="1">
                <a:solidFill>
                  <a:srgbClr val="FFFFFF"/>
                </a:solidFill>
              </a:rPr>
              <a:t>is</a:t>
            </a:r>
            <a:r>
              <a:rPr lang="pl-PL" sz="3000" b="1" dirty="0">
                <a:solidFill>
                  <a:srgbClr val="FFFFFF"/>
                </a:solidFill>
              </a:rPr>
              <a:t> </a:t>
            </a:r>
            <a:r>
              <a:rPr lang="pl-PL" sz="3000" b="1" dirty="0" err="1">
                <a:solidFill>
                  <a:srgbClr val="FFFFFF"/>
                </a:solidFill>
              </a:rPr>
              <a:t>nature</a:t>
            </a:r>
            <a:r>
              <a:rPr lang="pl-PL" sz="3000" b="1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7" name="Obraz 7" descr="Obraz zawierający osoba, wewnątrz&#10;&#10;Opis wygenerowany przy wysokim poziomie pewności">
            <a:extLst>
              <a:ext uri="{FF2B5EF4-FFF2-40B4-BE49-F238E27FC236}">
                <a16:creationId xmlns:a16="http://schemas.microsoft.com/office/drawing/2014/main" id="{CB9E19D9-5D57-4C13-A278-12D3645CA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0000">
            <a:off x="-1932317" y="486494"/>
            <a:ext cx="9141124" cy="5885011"/>
          </a:xfrm>
          <a:prstGeom prst="rect">
            <a:avLst/>
          </a:prstGeom>
        </p:spPr>
      </p:pic>
      <p:pic>
        <p:nvPicPr>
          <p:cNvPr id="9" name="Obraz 9" descr="Obraz zawierający zewnętrzne, osoba, niebo, drzewo&#10;&#10;Opis wygenerowany przy bardzo wysokim poziomie pewności">
            <a:extLst>
              <a:ext uri="{FF2B5EF4-FFF2-40B4-BE49-F238E27FC236}">
                <a16:creationId xmlns:a16="http://schemas.microsoft.com/office/drawing/2014/main" id="{7A04703A-B3D0-476F-9BD2-4F6F58DAB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80000">
            <a:off x="3668122" y="595422"/>
            <a:ext cx="8016635" cy="600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1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9">
            <a:extLst>
              <a:ext uri="{FF2B5EF4-FFF2-40B4-BE49-F238E27FC236}">
                <a16:creationId xmlns:a16="http://schemas.microsoft.com/office/drawing/2014/main" id="{CAD04D97-CA24-4C30-B5C4-4629999B8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6361" y="136586"/>
            <a:ext cx="6725728" cy="672572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DAFDA1D-379F-4490-A8C0-BDC8EF8E6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Dymek myśli: chmurka 5">
            <a:extLst>
              <a:ext uri="{FF2B5EF4-FFF2-40B4-BE49-F238E27FC236}">
                <a16:creationId xmlns:a16="http://schemas.microsoft.com/office/drawing/2014/main" id="{EA27006D-635C-4DF5-8967-7AC522AB1536}"/>
              </a:ext>
            </a:extLst>
          </p:cNvPr>
          <p:cNvSpPr/>
          <p:nvPr/>
        </p:nvSpPr>
        <p:spPr>
          <a:xfrm>
            <a:off x="-356559" y="240015"/>
            <a:ext cx="6478437" cy="4983364"/>
          </a:xfrm>
          <a:prstGeom prst="cloudCallout">
            <a:avLst/>
          </a:prstGeom>
          <a:solidFill>
            <a:schemeClr val="bg1">
              <a:lumMod val="9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0" dirty="0">
                <a:solidFill>
                  <a:srgbClr val="000000"/>
                </a:solidFill>
              </a:rPr>
              <a:t>But </a:t>
            </a:r>
            <a:r>
              <a:rPr lang="pl-PL" sz="4000" dirty="0" err="1">
                <a:solidFill>
                  <a:srgbClr val="000000"/>
                </a:solidFill>
              </a:rPr>
              <a:t>you</a:t>
            </a:r>
            <a:r>
              <a:rPr lang="pl-PL" sz="4000" dirty="0">
                <a:solidFill>
                  <a:srgbClr val="000000"/>
                </a:solidFill>
              </a:rPr>
              <a:t> </a:t>
            </a:r>
            <a:r>
              <a:rPr lang="pl-PL" sz="4000" dirty="0" err="1">
                <a:solidFill>
                  <a:srgbClr val="000000"/>
                </a:solidFill>
              </a:rPr>
              <a:t>think</a:t>
            </a:r>
            <a:r>
              <a:rPr lang="pl-PL" sz="4000" dirty="0">
                <a:solidFill>
                  <a:srgbClr val="000000"/>
                </a:solidFill>
              </a:rPr>
              <a:t>, </a:t>
            </a:r>
            <a:r>
              <a:rPr lang="pl-PL" sz="4000" dirty="0" err="1">
                <a:solidFill>
                  <a:srgbClr val="000000"/>
                </a:solidFill>
              </a:rPr>
              <a:t>that</a:t>
            </a:r>
            <a:r>
              <a:rPr lang="pl-PL" sz="4000" dirty="0">
                <a:solidFill>
                  <a:srgbClr val="000000"/>
                </a:solidFill>
              </a:rPr>
              <a:t> </a:t>
            </a:r>
            <a:r>
              <a:rPr lang="pl-PL" sz="4000" dirty="0" err="1">
                <a:solidFill>
                  <a:srgbClr val="000000"/>
                </a:solidFill>
              </a:rPr>
              <a:t>only</a:t>
            </a:r>
            <a:r>
              <a:rPr lang="pl-PL" sz="4000" dirty="0">
                <a:solidFill>
                  <a:srgbClr val="000000"/>
                </a:solidFill>
              </a:rPr>
              <a:t> in film </a:t>
            </a:r>
            <a:r>
              <a:rPr lang="pl-PL" sz="4000" dirty="0" err="1">
                <a:solidFill>
                  <a:srgbClr val="000000"/>
                </a:solidFill>
              </a:rPr>
              <a:t>you</a:t>
            </a:r>
            <a:r>
              <a:rPr lang="pl-PL" sz="4000" dirty="0">
                <a:solidFill>
                  <a:srgbClr val="000000"/>
                </a:solidFill>
              </a:rPr>
              <a:t> </a:t>
            </a:r>
            <a:r>
              <a:rPr lang="pl-PL" sz="4000" dirty="0" err="1">
                <a:solidFill>
                  <a:srgbClr val="000000"/>
                </a:solidFill>
              </a:rPr>
              <a:t>can</a:t>
            </a:r>
            <a:r>
              <a:rPr lang="pl-PL" sz="4000" dirty="0">
                <a:solidFill>
                  <a:srgbClr val="000000"/>
                </a:solidFill>
              </a:rPr>
              <a:t> </a:t>
            </a:r>
            <a:r>
              <a:rPr lang="pl-PL" sz="4000" dirty="0" err="1">
                <a:solidFill>
                  <a:srgbClr val="000000"/>
                </a:solidFill>
              </a:rPr>
              <a:t>see</a:t>
            </a:r>
            <a:r>
              <a:rPr lang="pl-PL" sz="4000" dirty="0">
                <a:solidFill>
                  <a:srgbClr val="000000"/>
                </a:solidFill>
              </a:rPr>
              <a:t> </a:t>
            </a:r>
            <a:r>
              <a:rPr lang="pl-PL" sz="4000" dirty="0" err="1">
                <a:solidFill>
                  <a:srgbClr val="000000"/>
                </a:solidFill>
              </a:rPr>
              <a:t>amazing</a:t>
            </a:r>
            <a:r>
              <a:rPr lang="pl-PL" sz="4000" dirty="0">
                <a:solidFill>
                  <a:srgbClr val="000000"/>
                </a:solidFill>
              </a:rPr>
              <a:t> </a:t>
            </a:r>
            <a:r>
              <a:rPr lang="pl-PL" sz="4000" dirty="0" err="1">
                <a:solidFill>
                  <a:srgbClr val="000000"/>
                </a:solidFill>
              </a:rPr>
              <a:t>nature</a:t>
            </a:r>
            <a:r>
              <a:rPr lang="pl-PL" sz="4000" dirty="0">
                <a:solidFill>
                  <a:srgbClr val="000000"/>
                </a:solidFill>
              </a:rPr>
              <a:t>? </a:t>
            </a:r>
            <a:endParaRPr lang="pl-PL" sz="4000">
              <a:solidFill>
                <a:srgbClr val="FFFFFF"/>
              </a:solidFill>
            </a:endParaRPr>
          </a:p>
          <a:p>
            <a:pPr algn="ctr"/>
            <a:r>
              <a:rPr lang="pl-PL" sz="4000" b="1" dirty="0" err="1">
                <a:solidFill>
                  <a:srgbClr val="000000"/>
                </a:solidFill>
              </a:rPr>
              <a:t>It's</a:t>
            </a:r>
            <a:r>
              <a:rPr lang="pl-PL" sz="4000" b="1" dirty="0">
                <a:solidFill>
                  <a:srgbClr val="000000"/>
                </a:solidFill>
              </a:rPr>
              <a:t> not </a:t>
            </a:r>
            <a:r>
              <a:rPr lang="pl-PL" sz="4000" b="1" dirty="0" err="1">
                <a:solidFill>
                  <a:srgbClr val="000000"/>
                </a:solidFill>
              </a:rPr>
              <a:t>true</a:t>
            </a:r>
            <a:r>
              <a:rPr lang="pl-PL" sz="4000" b="1" dirty="0">
                <a:solidFill>
                  <a:srgbClr val="000000"/>
                </a:solidFill>
              </a:rPr>
              <a:t> ! </a:t>
            </a:r>
          </a:p>
        </p:txBody>
      </p:sp>
      <p:pic>
        <p:nvPicPr>
          <p:cNvPr id="11" name="Obraz 11">
            <a:extLst>
              <a:ext uri="{FF2B5EF4-FFF2-40B4-BE49-F238E27FC236}">
                <a16:creationId xmlns:a16="http://schemas.microsoft.com/office/drawing/2014/main" id="{107EB50B-D7E1-432C-B0C6-444FD3F1F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338" y="-113582"/>
            <a:ext cx="7171426" cy="6955767"/>
          </a:xfrm>
          <a:prstGeom prst="rect">
            <a:avLst/>
          </a:prstGeom>
        </p:spPr>
      </p:pic>
      <p:pic>
        <p:nvPicPr>
          <p:cNvPr id="13" name="Obraz 13">
            <a:extLst>
              <a:ext uri="{FF2B5EF4-FFF2-40B4-BE49-F238E27FC236}">
                <a16:creationId xmlns:a16="http://schemas.microsoft.com/office/drawing/2014/main" id="{28A6DD13-E121-4148-857A-516F80FC0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960" y="-115241"/>
            <a:ext cx="13756255" cy="8166784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A1423ED-8165-4E24-BDE8-B52DC21A6C97}"/>
              </a:ext>
            </a:extLst>
          </p:cNvPr>
          <p:cNvSpPr txBox="1"/>
          <p:nvPr/>
        </p:nvSpPr>
        <p:spPr>
          <a:xfrm>
            <a:off x="1460740" y="346493"/>
            <a:ext cx="10176293" cy="163121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5000" b="1" i="1" dirty="0">
                <a:solidFill>
                  <a:srgbClr val="FFFFFF"/>
                </a:solidFill>
              </a:rPr>
              <a:t>Avatar</a:t>
            </a:r>
            <a:r>
              <a:rPr lang="pl-PL" sz="5000" b="1" dirty="0">
                <a:solidFill>
                  <a:srgbClr val="FFFFFF"/>
                </a:solidFill>
              </a:rPr>
              <a:t> </a:t>
            </a:r>
            <a:r>
              <a:rPr lang="pl-PL" sz="5000" dirty="0">
                <a:solidFill>
                  <a:srgbClr val="FFFFFF"/>
                </a:solidFill>
              </a:rPr>
              <a:t>was </a:t>
            </a:r>
            <a:r>
              <a:rPr lang="pl-PL" sz="5000" dirty="0" err="1">
                <a:solidFill>
                  <a:srgbClr val="FFFFFF"/>
                </a:solidFill>
              </a:rPr>
              <a:t>inspired</a:t>
            </a:r>
            <a:r>
              <a:rPr lang="pl-PL" sz="5000" dirty="0">
                <a:solidFill>
                  <a:srgbClr val="FFFFFF"/>
                </a:solidFill>
              </a:rPr>
              <a:t> by mountains </a:t>
            </a:r>
            <a:r>
              <a:rPr lang="pl-PL" sz="5000" b="1" dirty="0" err="1">
                <a:solidFill>
                  <a:srgbClr val="FFFFFF"/>
                </a:solidFill>
              </a:rPr>
              <a:t>Qiankunzhu</a:t>
            </a:r>
            <a:r>
              <a:rPr lang="pl-PL" sz="5000" dirty="0">
                <a:solidFill>
                  <a:srgbClr val="FFFFFF"/>
                </a:solidFill>
              </a:rPr>
              <a:t> in China. </a:t>
            </a:r>
            <a:r>
              <a:rPr lang="pl-PL" sz="5000" b="1" dirty="0">
                <a:solidFill>
                  <a:srgbClr val="FFFFFF"/>
                </a:solidFill>
              </a:rPr>
              <a:t> </a:t>
            </a:r>
            <a:endParaRPr lang="pl-PL" sz="5000" dirty="0">
              <a:solidFill>
                <a:srgbClr val="FFFFFF"/>
              </a:solidFill>
            </a:endParaRPr>
          </a:p>
        </p:txBody>
      </p:sp>
      <p:pic>
        <p:nvPicPr>
          <p:cNvPr id="16" name="Obraz 16" descr="Obraz zawierający drzewo, zewnętrzne, góra, przyroda&#10;&#10;Opis wygenerowany przy bardzo wysokim poziomie pewności">
            <a:extLst>
              <a:ext uri="{FF2B5EF4-FFF2-40B4-BE49-F238E27FC236}">
                <a16:creationId xmlns:a16="http://schemas.microsoft.com/office/drawing/2014/main" id="{3313514B-EE8C-48D2-AB3F-7129CC461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2172" y="773371"/>
            <a:ext cx="7660256" cy="485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4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939538-9002-4CE1-9A63-6209DA403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osoba, mężczyzna, niebo, odzież&#10;&#10;Opis wygenerowany przy bardzo wysokim poziomie pewności">
            <a:extLst>
              <a:ext uri="{FF2B5EF4-FFF2-40B4-BE49-F238E27FC236}">
                <a16:creationId xmlns:a16="http://schemas.microsoft.com/office/drawing/2014/main" id="{4F9FD2E2-D584-4C0C-B40C-F43980AF0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592" y="-21566"/>
            <a:ext cx="5269296" cy="6898257"/>
          </a:xfrm>
          <a:prstGeom prst="rect">
            <a:avLst/>
          </a:prstGeom>
        </p:spPr>
      </p:pic>
      <p:sp>
        <p:nvSpPr>
          <p:cNvPr id="6" name="Dymek mowy: owalny 5">
            <a:extLst>
              <a:ext uri="{FF2B5EF4-FFF2-40B4-BE49-F238E27FC236}">
                <a16:creationId xmlns:a16="http://schemas.microsoft.com/office/drawing/2014/main" id="{761E518D-B5B6-4782-A84D-2DDB7526537E}"/>
              </a:ext>
            </a:extLst>
          </p:cNvPr>
          <p:cNvSpPr/>
          <p:nvPr/>
        </p:nvSpPr>
        <p:spPr>
          <a:xfrm flipH="1">
            <a:off x="5667553" y="-4400"/>
            <a:ext cx="6119002" cy="3516873"/>
          </a:xfrm>
          <a:prstGeom prst="wedgeEllipseCallout">
            <a:avLst/>
          </a:prstGeom>
          <a:solidFill>
            <a:schemeClr val="bg1">
              <a:lumMod val="9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>
                <a:solidFill>
                  <a:srgbClr val="000000"/>
                </a:solidFill>
              </a:rPr>
              <a:t>Do </a:t>
            </a:r>
            <a:r>
              <a:rPr lang="pl-PL" sz="6000" dirty="0" err="1">
                <a:solidFill>
                  <a:srgbClr val="000000"/>
                </a:solidFill>
              </a:rPr>
              <a:t>you</a:t>
            </a:r>
            <a:r>
              <a:rPr lang="pl-PL" sz="6000" dirty="0">
                <a:solidFill>
                  <a:srgbClr val="000000"/>
                </a:solidFill>
              </a:rPr>
              <a:t> </a:t>
            </a:r>
            <a:r>
              <a:rPr lang="pl-PL" sz="6000" dirty="0" err="1">
                <a:solidFill>
                  <a:srgbClr val="000000"/>
                </a:solidFill>
              </a:rPr>
              <a:t>know</a:t>
            </a:r>
            <a:r>
              <a:rPr lang="pl-PL" sz="6000" dirty="0">
                <a:solidFill>
                  <a:srgbClr val="000000"/>
                </a:solidFill>
              </a:rPr>
              <a:t> </a:t>
            </a:r>
            <a:r>
              <a:rPr lang="pl-PL" sz="6000" dirty="0" err="1">
                <a:solidFill>
                  <a:srgbClr val="000000"/>
                </a:solidFill>
              </a:rPr>
              <a:t>this</a:t>
            </a:r>
            <a:r>
              <a:rPr lang="pl-PL" sz="6000" dirty="0">
                <a:solidFill>
                  <a:srgbClr val="000000"/>
                </a:solidFill>
              </a:rPr>
              <a:t> </a:t>
            </a:r>
            <a:r>
              <a:rPr lang="pl-PL" sz="6000" dirty="0" err="1">
                <a:solidFill>
                  <a:srgbClr val="000000"/>
                </a:solidFill>
              </a:rPr>
              <a:t>man</a:t>
            </a:r>
            <a:r>
              <a:rPr lang="pl-PL" sz="6000" dirty="0">
                <a:solidFill>
                  <a:srgbClr val="000000"/>
                </a:solidFill>
              </a:rPr>
              <a:t>?</a:t>
            </a:r>
            <a:endParaRPr lang="pl-PL" sz="60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70B89B6-8B01-4DEF-A90E-DC7C46C3EE8B}"/>
              </a:ext>
            </a:extLst>
          </p:cNvPr>
          <p:cNvSpPr txBox="1"/>
          <p:nvPr/>
        </p:nvSpPr>
        <p:spPr>
          <a:xfrm>
            <a:off x="5357002" y="3897701"/>
            <a:ext cx="5259237" cy="255454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4000" dirty="0">
                <a:solidFill>
                  <a:srgbClr val="000000"/>
                </a:solidFill>
              </a:rPr>
              <a:t>Of </a:t>
            </a:r>
            <a:r>
              <a:rPr lang="pl-PL" sz="4000" dirty="0" err="1">
                <a:solidFill>
                  <a:srgbClr val="000000"/>
                </a:solidFill>
              </a:rPr>
              <a:t>course</a:t>
            </a:r>
            <a:r>
              <a:rPr lang="pl-PL" sz="4000" dirty="0">
                <a:solidFill>
                  <a:srgbClr val="000000"/>
                </a:solidFill>
              </a:rPr>
              <a:t>, </a:t>
            </a:r>
            <a:r>
              <a:rPr lang="pl-PL" sz="4000" dirty="0" err="1">
                <a:solidFill>
                  <a:srgbClr val="000000"/>
                </a:solidFill>
              </a:rPr>
              <a:t>everyone</a:t>
            </a:r>
            <a:r>
              <a:rPr lang="pl-PL" sz="4000" dirty="0">
                <a:solidFill>
                  <a:srgbClr val="000000"/>
                </a:solidFill>
              </a:rPr>
              <a:t> </a:t>
            </a:r>
            <a:r>
              <a:rPr lang="pl-PL" sz="4000" dirty="0" err="1">
                <a:solidFill>
                  <a:srgbClr val="000000"/>
                </a:solidFill>
              </a:rPr>
              <a:t>knows</a:t>
            </a:r>
            <a:r>
              <a:rPr lang="pl-PL" sz="4000" dirty="0">
                <a:solidFill>
                  <a:srgbClr val="000000"/>
                </a:solidFill>
              </a:rPr>
              <a:t> </a:t>
            </a:r>
            <a:r>
              <a:rPr lang="pl-PL" sz="4000" dirty="0" err="1">
                <a:solidFill>
                  <a:srgbClr val="000000"/>
                </a:solidFill>
              </a:rPr>
              <a:t>him</a:t>
            </a:r>
            <a:r>
              <a:rPr lang="pl-PL" sz="4000" dirty="0">
                <a:solidFill>
                  <a:srgbClr val="000000"/>
                </a:solidFill>
              </a:rPr>
              <a:t>. But </a:t>
            </a:r>
            <a:r>
              <a:rPr lang="pl-PL" sz="4000" dirty="0" err="1">
                <a:solidFill>
                  <a:srgbClr val="000000"/>
                </a:solidFill>
              </a:rPr>
              <a:t>what</a:t>
            </a:r>
            <a:r>
              <a:rPr lang="pl-PL" sz="4000" dirty="0">
                <a:solidFill>
                  <a:srgbClr val="000000"/>
                </a:solidFill>
              </a:rPr>
              <a:t> </a:t>
            </a:r>
            <a:r>
              <a:rPr lang="pl-PL" sz="4000" dirty="0" err="1">
                <a:solidFill>
                  <a:srgbClr val="000000"/>
                </a:solidFill>
              </a:rPr>
              <a:t>does</a:t>
            </a:r>
            <a:r>
              <a:rPr lang="pl-PL" sz="4000" dirty="0">
                <a:solidFill>
                  <a:srgbClr val="000000"/>
                </a:solidFill>
              </a:rPr>
              <a:t> the </a:t>
            </a:r>
            <a:r>
              <a:rPr lang="pl-PL" sz="4000" dirty="0" err="1">
                <a:solidFill>
                  <a:srgbClr val="000000"/>
                </a:solidFill>
              </a:rPr>
              <a:t>Pope</a:t>
            </a:r>
            <a:r>
              <a:rPr lang="pl-PL" sz="4000" dirty="0">
                <a:solidFill>
                  <a:srgbClr val="000000"/>
                </a:solidFill>
              </a:rPr>
              <a:t> </a:t>
            </a:r>
            <a:r>
              <a:rPr lang="pl-PL" sz="4000" dirty="0" err="1">
                <a:solidFill>
                  <a:srgbClr val="000000"/>
                </a:solidFill>
              </a:rPr>
              <a:t>have</a:t>
            </a:r>
            <a:r>
              <a:rPr lang="pl-PL" sz="4000" dirty="0">
                <a:solidFill>
                  <a:srgbClr val="000000"/>
                </a:solidFill>
              </a:rPr>
              <a:t> to do with </a:t>
            </a:r>
            <a:r>
              <a:rPr lang="pl-PL" sz="4000" dirty="0" err="1">
                <a:solidFill>
                  <a:srgbClr val="000000"/>
                </a:solidFill>
              </a:rPr>
              <a:t>nature</a:t>
            </a:r>
            <a:r>
              <a:rPr lang="pl-PL" sz="4000" dirty="0">
                <a:solidFill>
                  <a:srgbClr val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1745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7E9340-59CC-4725-9879-2C97E0BB3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trawa, niebo, zewnętrzne, przyroda&#10;&#10;Opis wygenerowany przy bardzo wysokim poziomie pewności">
            <a:extLst>
              <a:ext uri="{FF2B5EF4-FFF2-40B4-BE49-F238E27FC236}">
                <a16:creationId xmlns:a16="http://schemas.microsoft.com/office/drawing/2014/main" id="{37F62D93-EA42-42B5-9034-3DF7EBC792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3838" y="5752"/>
            <a:ext cx="12355901" cy="6958641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252BE04-49B4-4ED8-A813-F0F40223D8C2}"/>
              </a:ext>
            </a:extLst>
          </p:cNvPr>
          <p:cNvSpPr txBox="1"/>
          <p:nvPr/>
        </p:nvSpPr>
        <p:spPr>
          <a:xfrm>
            <a:off x="799380" y="173966"/>
            <a:ext cx="10248181" cy="31700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5000" dirty="0">
                <a:solidFill>
                  <a:srgbClr val="595959"/>
                </a:solidFill>
              </a:rPr>
              <a:t>John Paul II </a:t>
            </a:r>
            <a:r>
              <a:rPr lang="pl-PL" sz="5000" dirty="0" err="1">
                <a:solidFill>
                  <a:srgbClr val="595959"/>
                </a:solidFill>
              </a:rPr>
              <a:t>loved</a:t>
            </a:r>
            <a:r>
              <a:rPr lang="pl-PL" sz="5000" dirty="0">
                <a:solidFill>
                  <a:srgbClr val="595959"/>
                </a:solidFill>
              </a:rPr>
              <a:t> </a:t>
            </a:r>
            <a:r>
              <a:rPr lang="pl-PL" sz="5000" dirty="0" err="1">
                <a:solidFill>
                  <a:srgbClr val="595959"/>
                </a:solidFill>
              </a:rPr>
              <a:t>nature</a:t>
            </a:r>
            <a:r>
              <a:rPr lang="pl-PL" sz="5000" dirty="0">
                <a:solidFill>
                  <a:srgbClr val="595959"/>
                </a:solidFill>
              </a:rPr>
              <a:t>. He </a:t>
            </a:r>
            <a:r>
              <a:rPr lang="pl-PL" sz="5000" dirty="0" err="1">
                <a:solidFill>
                  <a:srgbClr val="595959"/>
                </a:solidFill>
              </a:rPr>
              <a:t>often</a:t>
            </a:r>
            <a:r>
              <a:rPr lang="pl-PL" sz="5000" dirty="0">
                <a:solidFill>
                  <a:srgbClr val="595959"/>
                </a:solidFill>
              </a:rPr>
              <a:t> </a:t>
            </a:r>
            <a:r>
              <a:rPr lang="pl-PL" sz="5000" dirty="0" err="1">
                <a:solidFill>
                  <a:srgbClr val="595959"/>
                </a:solidFill>
              </a:rPr>
              <a:t>climbed</a:t>
            </a:r>
            <a:r>
              <a:rPr lang="pl-PL" sz="5000" dirty="0">
                <a:solidFill>
                  <a:srgbClr val="595959"/>
                </a:solidFill>
              </a:rPr>
              <a:t> mountains. </a:t>
            </a:r>
            <a:r>
              <a:rPr lang="pl-PL" sz="5000" dirty="0" err="1">
                <a:solidFill>
                  <a:srgbClr val="595959"/>
                </a:solidFill>
              </a:rPr>
              <a:t>Tatras</a:t>
            </a:r>
            <a:r>
              <a:rPr lang="pl-PL" sz="5000" dirty="0">
                <a:solidFill>
                  <a:srgbClr val="595959"/>
                </a:solidFill>
              </a:rPr>
              <a:t>, Pieniny, Bieszczady – </a:t>
            </a:r>
            <a:r>
              <a:rPr lang="pl-PL" sz="5000" dirty="0" err="1">
                <a:solidFill>
                  <a:srgbClr val="595959"/>
                </a:solidFill>
              </a:rPr>
              <a:t>main</a:t>
            </a:r>
            <a:r>
              <a:rPr lang="pl-PL" sz="5000" dirty="0">
                <a:solidFill>
                  <a:srgbClr val="595959"/>
                </a:solidFill>
              </a:rPr>
              <a:t> </a:t>
            </a:r>
            <a:r>
              <a:rPr lang="pl-PL" sz="5000" dirty="0" err="1">
                <a:solidFill>
                  <a:srgbClr val="595959"/>
                </a:solidFill>
              </a:rPr>
              <a:t>aims</a:t>
            </a:r>
            <a:r>
              <a:rPr lang="pl-PL" sz="5000" dirty="0">
                <a:solidFill>
                  <a:srgbClr val="595959"/>
                </a:solidFill>
              </a:rPr>
              <a:t> </a:t>
            </a:r>
            <a:r>
              <a:rPr lang="pl-PL" sz="5000" dirty="0" err="1">
                <a:solidFill>
                  <a:srgbClr val="595959"/>
                </a:solidFill>
              </a:rPr>
              <a:t>our</a:t>
            </a:r>
            <a:r>
              <a:rPr lang="pl-PL" sz="5000" dirty="0">
                <a:solidFill>
                  <a:srgbClr val="595959"/>
                </a:solidFill>
              </a:rPr>
              <a:t> </a:t>
            </a:r>
            <a:r>
              <a:rPr lang="pl-PL" sz="5000" dirty="0" err="1">
                <a:solidFill>
                  <a:srgbClr val="595959"/>
                </a:solidFill>
              </a:rPr>
              <a:t>compatriot</a:t>
            </a:r>
            <a:r>
              <a:rPr lang="pl-PL" sz="5000" dirty="0">
                <a:solidFill>
                  <a:srgbClr val="595959"/>
                </a:solidFill>
              </a:rPr>
              <a:t>.</a:t>
            </a:r>
          </a:p>
        </p:txBody>
      </p:sp>
      <p:sp>
        <p:nvSpPr>
          <p:cNvPr id="8" name="Objaśnienie: wygięta linia bez obramowania 7">
            <a:extLst>
              <a:ext uri="{FF2B5EF4-FFF2-40B4-BE49-F238E27FC236}">
                <a16:creationId xmlns:a16="http://schemas.microsoft.com/office/drawing/2014/main" id="{8A99B286-8B65-48B7-A0F0-E7B3AE7596C9}"/>
              </a:ext>
            </a:extLst>
          </p:cNvPr>
          <p:cNvSpPr/>
          <p:nvPr/>
        </p:nvSpPr>
        <p:spPr>
          <a:xfrm>
            <a:off x="5840082" y="254393"/>
            <a:ext cx="5400135" cy="3919440"/>
          </a:xfrm>
          <a:prstGeom prst="callout2">
            <a:avLst/>
          </a:prstGeom>
          <a:solidFill>
            <a:schemeClr val="bg2">
              <a:lumMod val="75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000" i="1" dirty="0">
                <a:solidFill>
                  <a:srgbClr val="000000"/>
                </a:solidFill>
              </a:rPr>
              <a:t>''We </a:t>
            </a:r>
            <a:r>
              <a:rPr lang="pl-PL" sz="3000" i="1" dirty="0" err="1">
                <a:solidFill>
                  <a:srgbClr val="000000"/>
                </a:solidFill>
              </a:rPr>
              <a:t>can</a:t>
            </a:r>
            <a:r>
              <a:rPr lang="pl-PL" sz="3000" i="1" dirty="0">
                <a:solidFill>
                  <a:srgbClr val="000000"/>
                </a:solidFill>
              </a:rPr>
              <a:t> </a:t>
            </a:r>
            <a:r>
              <a:rPr lang="pl-PL" sz="3000" i="1" dirty="0" err="1">
                <a:solidFill>
                  <a:srgbClr val="000000"/>
                </a:solidFill>
              </a:rPr>
              <a:t>pray</a:t>
            </a:r>
            <a:r>
              <a:rPr lang="pl-PL" sz="3000" i="1" dirty="0">
                <a:solidFill>
                  <a:srgbClr val="000000"/>
                </a:solidFill>
              </a:rPr>
              <a:t> </a:t>
            </a:r>
            <a:r>
              <a:rPr lang="pl-PL" sz="3000" i="1" dirty="0" err="1">
                <a:solidFill>
                  <a:srgbClr val="000000"/>
                </a:solidFill>
              </a:rPr>
              <a:t>perfectly</a:t>
            </a:r>
            <a:r>
              <a:rPr lang="pl-PL" sz="3000" i="1" dirty="0">
                <a:solidFill>
                  <a:srgbClr val="000000"/>
                </a:solidFill>
              </a:rPr>
              <a:t> </a:t>
            </a:r>
            <a:r>
              <a:rPr lang="pl-PL" sz="3000" i="1" dirty="0" err="1">
                <a:solidFill>
                  <a:srgbClr val="000000"/>
                </a:solidFill>
              </a:rPr>
              <a:t>when</a:t>
            </a:r>
            <a:r>
              <a:rPr lang="pl-PL" sz="3000" i="1" dirty="0">
                <a:solidFill>
                  <a:srgbClr val="000000"/>
                </a:solidFill>
              </a:rPr>
              <a:t> we </a:t>
            </a:r>
            <a:r>
              <a:rPr lang="pl-PL" sz="3000" i="1" dirty="0" err="1">
                <a:solidFill>
                  <a:srgbClr val="000000"/>
                </a:solidFill>
              </a:rPr>
              <a:t>are</a:t>
            </a:r>
            <a:r>
              <a:rPr lang="pl-PL" sz="3000" i="1" dirty="0">
                <a:solidFill>
                  <a:srgbClr val="000000"/>
                </a:solidFill>
              </a:rPr>
              <a:t> out in the mountains </a:t>
            </a:r>
            <a:r>
              <a:rPr lang="pl-PL" sz="3000" i="1" dirty="0" err="1">
                <a:solidFill>
                  <a:srgbClr val="000000"/>
                </a:solidFill>
              </a:rPr>
              <a:t>or</a:t>
            </a:r>
            <a:r>
              <a:rPr lang="pl-PL" sz="3000" i="1" dirty="0">
                <a:solidFill>
                  <a:srgbClr val="000000"/>
                </a:solidFill>
              </a:rPr>
              <a:t> on a </a:t>
            </a:r>
            <a:r>
              <a:rPr lang="pl-PL" sz="3000" i="1" dirty="0" err="1">
                <a:solidFill>
                  <a:srgbClr val="000000"/>
                </a:solidFill>
              </a:rPr>
              <a:t>lake</a:t>
            </a:r>
            <a:r>
              <a:rPr lang="pl-PL" sz="3000" i="1" dirty="0">
                <a:solidFill>
                  <a:srgbClr val="000000"/>
                </a:solidFill>
              </a:rPr>
              <a:t> and we </a:t>
            </a:r>
            <a:r>
              <a:rPr lang="pl-PL" sz="3000" i="1" dirty="0" err="1">
                <a:solidFill>
                  <a:srgbClr val="000000"/>
                </a:solidFill>
              </a:rPr>
              <a:t>feel</a:t>
            </a:r>
            <a:r>
              <a:rPr lang="pl-PL" sz="3000" i="1" dirty="0">
                <a:solidFill>
                  <a:srgbClr val="000000"/>
                </a:solidFill>
              </a:rPr>
              <a:t> </a:t>
            </a:r>
            <a:r>
              <a:rPr lang="pl-PL" sz="3000" i="1" dirty="0" err="1">
                <a:solidFill>
                  <a:srgbClr val="000000"/>
                </a:solidFill>
              </a:rPr>
              <a:t>at</a:t>
            </a:r>
            <a:r>
              <a:rPr lang="pl-PL" sz="3000" i="1" dirty="0">
                <a:solidFill>
                  <a:srgbClr val="000000"/>
                </a:solidFill>
              </a:rPr>
              <a:t> one with </a:t>
            </a:r>
            <a:r>
              <a:rPr lang="pl-PL" sz="3000" i="1" dirty="0" err="1">
                <a:solidFill>
                  <a:srgbClr val="000000"/>
                </a:solidFill>
              </a:rPr>
              <a:t>nature</a:t>
            </a:r>
            <a:r>
              <a:rPr lang="pl-PL" sz="3000" i="1" dirty="0">
                <a:solidFill>
                  <a:srgbClr val="000000"/>
                </a:solidFill>
              </a:rPr>
              <a:t>. Nature </a:t>
            </a:r>
            <a:r>
              <a:rPr lang="pl-PL" sz="3000" i="1" dirty="0" err="1">
                <a:solidFill>
                  <a:srgbClr val="000000"/>
                </a:solidFill>
              </a:rPr>
              <a:t>speaks</a:t>
            </a:r>
            <a:r>
              <a:rPr lang="pl-PL" sz="3000" i="1" dirty="0">
                <a:solidFill>
                  <a:srgbClr val="000000"/>
                </a:solidFill>
              </a:rPr>
              <a:t> for </a:t>
            </a:r>
            <a:r>
              <a:rPr lang="pl-PL" sz="3000" i="1" dirty="0" err="1">
                <a:solidFill>
                  <a:srgbClr val="000000"/>
                </a:solidFill>
              </a:rPr>
              <a:t>us</a:t>
            </a:r>
            <a:r>
              <a:rPr lang="pl-PL" sz="3000" i="1" dirty="0">
                <a:solidFill>
                  <a:srgbClr val="000000"/>
                </a:solidFill>
              </a:rPr>
              <a:t> </a:t>
            </a:r>
            <a:r>
              <a:rPr lang="pl-PL" sz="3000" i="1" dirty="0" err="1">
                <a:solidFill>
                  <a:srgbClr val="000000"/>
                </a:solidFill>
              </a:rPr>
              <a:t>or</a:t>
            </a:r>
            <a:r>
              <a:rPr lang="pl-PL" sz="3000" i="1" dirty="0">
                <a:solidFill>
                  <a:srgbClr val="000000"/>
                </a:solidFill>
              </a:rPr>
              <a:t> </a:t>
            </a:r>
            <a:r>
              <a:rPr lang="pl-PL" sz="3000" i="1" dirty="0" err="1">
                <a:solidFill>
                  <a:srgbClr val="000000"/>
                </a:solidFill>
              </a:rPr>
              <a:t>rather</a:t>
            </a:r>
            <a:r>
              <a:rPr lang="pl-PL" sz="3000" i="1" dirty="0">
                <a:solidFill>
                  <a:srgbClr val="000000"/>
                </a:solidFill>
              </a:rPr>
              <a:t> </a:t>
            </a:r>
            <a:r>
              <a:rPr lang="pl-PL" sz="3000" i="1" dirty="0" err="1">
                <a:solidFill>
                  <a:srgbClr val="000000"/>
                </a:solidFill>
              </a:rPr>
              <a:t>speaks</a:t>
            </a:r>
            <a:r>
              <a:rPr lang="pl-PL" sz="3000" i="1" dirty="0">
                <a:solidFill>
                  <a:srgbClr val="000000"/>
                </a:solidFill>
              </a:rPr>
              <a:t> to </a:t>
            </a:r>
            <a:r>
              <a:rPr lang="pl-PL" sz="3000" i="1" dirty="0" err="1">
                <a:solidFill>
                  <a:srgbClr val="000000"/>
                </a:solidFill>
              </a:rPr>
              <a:t>us</a:t>
            </a:r>
            <a:r>
              <a:rPr lang="pl-PL" sz="3000" i="1" dirty="0">
                <a:solidFill>
                  <a:srgbClr val="000000"/>
                </a:solidFill>
              </a:rPr>
              <a:t>. We </a:t>
            </a:r>
            <a:r>
              <a:rPr lang="pl-PL" sz="3000" i="1" dirty="0" err="1">
                <a:solidFill>
                  <a:srgbClr val="000000"/>
                </a:solidFill>
              </a:rPr>
              <a:t>pray</a:t>
            </a:r>
            <a:r>
              <a:rPr lang="pl-PL" sz="3000" i="1" dirty="0">
                <a:solidFill>
                  <a:srgbClr val="000000"/>
                </a:solidFill>
              </a:rPr>
              <a:t> </a:t>
            </a:r>
            <a:r>
              <a:rPr lang="pl-PL" sz="3000" i="1" dirty="0" err="1">
                <a:solidFill>
                  <a:srgbClr val="000000"/>
                </a:solidFill>
              </a:rPr>
              <a:t>perfectly</a:t>
            </a:r>
            <a:r>
              <a:rPr lang="pl-PL" sz="3000" i="1" dirty="0">
                <a:solidFill>
                  <a:srgbClr val="000000"/>
                </a:solidFill>
              </a:rPr>
              <a:t>.''</a:t>
            </a:r>
          </a:p>
          <a:p>
            <a:pPr algn="ctr"/>
            <a:r>
              <a:rPr lang="pl-PL" sz="2000" i="1" dirty="0">
                <a:solidFill>
                  <a:srgbClr val="000000"/>
                </a:solidFill>
              </a:rPr>
              <a:t>                                                      John Paul II</a:t>
            </a:r>
            <a:endParaRPr lang="pl-PL" sz="3000" i="1" dirty="0">
              <a:solidFill>
                <a:srgbClr val="000000"/>
              </a:solidFill>
            </a:endParaRPr>
          </a:p>
        </p:txBody>
      </p:sp>
      <p:pic>
        <p:nvPicPr>
          <p:cNvPr id="9" name="Obraz 9" descr="Obraz zawierający góra, trawa, zewnętrzne, niebo&#10;&#10;Opis wygenerowany przy bardzo wysokim poziomie pewności">
            <a:extLst>
              <a:ext uri="{FF2B5EF4-FFF2-40B4-BE49-F238E27FC236}">
                <a16:creationId xmlns:a16="http://schemas.microsoft.com/office/drawing/2014/main" id="{6222577D-6239-4DA8-BECE-CABDD1A20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0000">
            <a:off x="406673" y="660632"/>
            <a:ext cx="6093123" cy="4855031"/>
          </a:xfrm>
          <a:prstGeom prst="rect">
            <a:avLst/>
          </a:prstGeom>
        </p:spPr>
      </p:pic>
      <p:pic>
        <p:nvPicPr>
          <p:cNvPr id="11" name="Obraz 11" descr="Obraz zawierający góra, osoba, zewnętrzne, mężczyzna&#10;&#10;Opis wygenerowany przy bardzo wysokim poziomie pewności">
            <a:extLst>
              <a:ext uri="{FF2B5EF4-FFF2-40B4-BE49-F238E27FC236}">
                <a16:creationId xmlns:a16="http://schemas.microsoft.com/office/drawing/2014/main" id="{CE411D9A-08AB-4C9F-87A8-7C813A072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80000">
            <a:off x="4078306" y="794776"/>
            <a:ext cx="7875916" cy="5274132"/>
          </a:xfrm>
          <a:prstGeom prst="rect">
            <a:avLst/>
          </a:prstGeom>
        </p:spPr>
      </p:pic>
      <p:pic>
        <p:nvPicPr>
          <p:cNvPr id="13" name="Obraz 13" descr="Obraz zawierający drzewo, zewnętrzne, trawa, osoba&#10;&#10;Opis wygenerowany przy bardzo wysokim poziomie pewności">
            <a:extLst>
              <a:ext uri="{FF2B5EF4-FFF2-40B4-BE49-F238E27FC236}">
                <a16:creationId xmlns:a16="http://schemas.microsoft.com/office/drawing/2014/main" id="{767174BB-0EE9-4717-81D6-5A92054B0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3417" y="748909"/>
            <a:ext cx="7257690" cy="544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A826FA-67D9-421A-9948-E2D2A8574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trawa, zewnętrzne, drzewo, skała&#10;&#10;Opis wygenerowany przy bardzo wysokim poziomie pewności">
            <a:extLst>
              <a:ext uri="{FF2B5EF4-FFF2-40B4-BE49-F238E27FC236}">
                <a16:creationId xmlns:a16="http://schemas.microsoft.com/office/drawing/2014/main" id="{B1D30D0B-C41A-4211-BA00-9C664D4AD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95" y="5752"/>
            <a:ext cx="12197390" cy="701615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7AEBB84-F9E1-436D-B8DA-EE5A8836F026}"/>
              </a:ext>
            </a:extLst>
          </p:cNvPr>
          <p:cNvSpPr txBox="1"/>
          <p:nvPr/>
        </p:nvSpPr>
        <p:spPr>
          <a:xfrm>
            <a:off x="238662" y="1252268"/>
            <a:ext cx="4741652" cy="452431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" sz="2400" dirty="0">
                <a:solidFill>
                  <a:srgbClr val="000000"/>
                </a:solidFill>
                <a:latin typeface="Consolas"/>
              </a:rPr>
              <a:t>N</a:t>
            </a:r>
            <a:r>
              <a:rPr lang="en" sz="2800" dirty="0">
                <a:solidFill>
                  <a:srgbClr val="000000"/>
                </a:solidFill>
                <a:latin typeface="Consolas"/>
              </a:rPr>
              <a:t>obody is as much connected to nature as scouts who go to camps and for a few weeks live together with nature in difficult conditions without any technology.</a:t>
            </a:r>
            <a:endParaRPr lang="pl-PL" sz="2800" dirty="0">
              <a:solidFill>
                <a:srgbClr val="000000"/>
              </a:solidFill>
            </a:endParaRPr>
          </a:p>
          <a:p>
            <a:pPr algn="ctr"/>
            <a:br>
              <a:rPr lang="en-US" dirty="0">
                <a:ea typeface="+mn-lt"/>
                <a:cs typeface="+mn-lt"/>
              </a:rPr>
            </a:br>
            <a:endParaRPr lang="en-US" sz="2800">
              <a:solidFill>
                <a:srgbClr val="000000"/>
              </a:solidFill>
            </a:endParaRPr>
          </a:p>
          <a:p>
            <a:pPr algn="ctr"/>
            <a:endParaRPr lang="pl-PL" dirty="0">
              <a:solidFill>
                <a:srgbClr val="000000"/>
              </a:solidFill>
            </a:endParaRPr>
          </a:p>
        </p:txBody>
      </p:sp>
      <p:pic>
        <p:nvPicPr>
          <p:cNvPr id="7" name="Obraz 7" descr="Obraz zawierający zewnętrzne, drzewo, osoba, trawa&#10;&#10;Opis wygenerowany przy bardzo wysokim poziomie pewności">
            <a:extLst>
              <a:ext uri="{FF2B5EF4-FFF2-40B4-BE49-F238E27FC236}">
                <a16:creationId xmlns:a16="http://schemas.microsoft.com/office/drawing/2014/main" id="{C4F99FB9-78B5-41E4-A38D-B64621FEC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300000">
            <a:off x="313382" y="1390044"/>
            <a:ext cx="7847161" cy="4411663"/>
          </a:xfrm>
          <a:prstGeom prst="rect">
            <a:avLst/>
          </a:prstGeom>
        </p:spPr>
      </p:pic>
      <p:pic>
        <p:nvPicPr>
          <p:cNvPr id="9" name="Obraz 9">
            <a:extLst>
              <a:ext uri="{FF2B5EF4-FFF2-40B4-BE49-F238E27FC236}">
                <a16:creationId xmlns:a16="http://schemas.microsoft.com/office/drawing/2014/main" id="{3D6A626A-68A8-49C6-BAC6-3FBBBC660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0000">
            <a:off x="4235568" y="800837"/>
            <a:ext cx="7545237" cy="4997533"/>
          </a:xfrm>
          <a:prstGeom prst="rect">
            <a:avLst/>
          </a:prstGeom>
        </p:spPr>
      </p:pic>
      <p:pic>
        <p:nvPicPr>
          <p:cNvPr id="3" name="Obraz 4" descr="Obraz zawierający drzewo, zewnętrzne, podłoże, osoba&#10;&#10;Opis wygenerowany przy bardzo wysokim poziomie pewności">
            <a:extLst>
              <a:ext uri="{FF2B5EF4-FFF2-40B4-BE49-F238E27FC236}">
                <a16:creationId xmlns:a16="http://schemas.microsoft.com/office/drawing/2014/main" id="{411BA896-545F-4EB8-B25D-08025E0D6F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570" y="853212"/>
            <a:ext cx="7990935" cy="532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2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12B0B2-A128-4520-A1CD-3B9ED479E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Obraz 10" descr="Obraz zawierający meble&#10;&#10;Opis wygenerowany przy wysokim poziomie pewności">
            <a:extLst>
              <a:ext uri="{FF2B5EF4-FFF2-40B4-BE49-F238E27FC236}">
                <a16:creationId xmlns:a16="http://schemas.microsoft.com/office/drawing/2014/main" id="{2AFEB337-8ED9-42BC-931A-93740A267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264" t="29245" r="12264" b="32075"/>
          <a:stretch/>
        </p:blipFill>
        <p:spPr>
          <a:xfrm>
            <a:off x="3925021" y="300487"/>
            <a:ext cx="7620000" cy="5003322"/>
          </a:xfrm>
          <a:prstGeom prst="rect">
            <a:avLst/>
          </a:prstGeo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C03769E2-FFF9-49C3-BB07-C5511ECB7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526" y="1081769"/>
            <a:ext cx="5532407" cy="5772764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126ED0BA-D8B0-4C68-BE35-93BB2CD1DFEB}"/>
              </a:ext>
            </a:extLst>
          </p:cNvPr>
          <p:cNvSpPr txBox="1"/>
          <p:nvPr/>
        </p:nvSpPr>
        <p:spPr>
          <a:xfrm>
            <a:off x="4983192" y="1410419"/>
            <a:ext cx="5503652" cy="255454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4000" i="1" dirty="0" err="1">
                <a:solidFill>
                  <a:srgbClr val="FFFFFF"/>
                </a:solidFill>
                <a:latin typeface="Comic Sans MS"/>
              </a:rPr>
              <a:t>Look</a:t>
            </a:r>
            <a:r>
              <a:rPr lang="pl-PL" sz="4000" i="1" dirty="0">
                <a:solidFill>
                  <a:srgbClr val="FFFFFF"/>
                </a:solidFill>
                <a:latin typeface="Comic Sans MS"/>
              </a:rPr>
              <a:t> </a:t>
            </a:r>
            <a:r>
              <a:rPr lang="pl-PL" sz="4000" i="1" dirty="0" err="1">
                <a:solidFill>
                  <a:srgbClr val="FFFFFF"/>
                </a:solidFill>
                <a:latin typeface="Comic Sans MS"/>
              </a:rPr>
              <a:t>deep</a:t>
            </a:r>
            <a:r>
              <a:rPr lang="pl-PL" sz="4000" i="1" dirty="0">
                <a:solidFill>
                  <a:srgbClr val="FFFFFF"/>
                </a:solidFill>
                <a:latin typeface="Comic Sans MS"/>
              </a:rPr>
              <a:t> </a:t>
            </a:r>
            <a:r>
              <a:rPr lang="pl-PL" sz="4000" i="1" dirty="0" err="1">
                <a:solidFill>
                  <a:srgbClr val="FFFFFF"/>
                </a:solidFill>
                <a:latin typeface="Comic Sans MS"/>
              </a:rPr>
              <a:t>into</a:t>
            </a:r>
            <a:r>
              <a:rPr lang="pl-PL" sz="4000" i="1" dirty="0">
                <a:solidFill>
                  <a:srgbClr val="FFFFFF"/>
                </a:solidFill>
                <a:latin typeface="Comic Sans MS"/>
              </a:rPr>
              <a:t> </a:t>
            </a:r>
            <a:r>
              <a:rPr lang="pl-PL" sz="4000" i="1" dirty="0" err="1">
                <a:solidFill>
                  <a:srgbClr val="FFFFFF"/>
                </a:solidFill>
                <a:latin typeface="Comic Sans MS"/>
              </a:rPr>
              <a:t>nature</a:t>
            </a:r>
            <a:r>
              <a:rPr lang="pl-PL" sz="4000" i="1" dirty="0">
                <a:solidFill>
                  <a:srgbClr val="FFFFFF"/>
                </a:solidFill>
                <a:latin typeface="Comic Sans MS"/>
              </a:rPr>
              <a:t>, and </a:t>
            </a:r>
            <a:r>
              <a:rPr lang="pl-PL" sz="4000" i="1" dirty="0" err="1">
                <a:solidFill>
                  <a:srgbClr val="FFFFFF"/>
                </a:solidFill>
                <a:latin typeface="Comic Sans MS"/>
              </a:rPr>
              <a:t>then</a:t>
            </a:r>
            <a:r>
              <a:rPr lang="pl-PL" sz="4000" i="1" dirty="0">
                <a:solidFill>
                  <a:srgbClr val="FFFFFF"/>
                </a:solidFill>
                <a:latin typeface="Comic Sans MS"/>
              </a:rPr>
              <a:t> </a:t>
            </a:r>
            <a:r>
              <a:rPr lang="pl-PL" sz="4000" i="1" dirty="0" err="1">
                <a:solidFill>
                  <a:srgbClr val="FFFFFF"/>
                </a:solidFill>
                <a:latin typeface="Comic Sans MS"/>
              </a:rPr>
              <a:t>you</a:t>
            </a:r>
            <a:r>
              <a:rPr lang="pl-PL" sz="4000" i="1" dirty="0">
                <a:solidFill>
                  <a:srgbClr val="FFFFFF"/>
                </a:solidFill>
                <a:latin typeface="Comic Sans MS"/>
              </a:rPr>
              <a:t> </a:t>
            </a:r>
            <a:r>
              <a:rPr lang="pl-PL" sz="4000" i="1" dirty="0" err="1">
                <a:solidFill>
                  <a:srgbClr val="FFFFFF"/>
                </a:solidFill>
                <a:latin typeface="Comic Sans MS"/>
              </a:rPr>
              <a:t>will</a:t>
            </a:r>
            <a:r>
              <a:rPr lang="pl-PL" sz="4000" i="1" dirty="0">
                <a:solidFill>
                  <a:srgbClr val="FFFFFF"/>
                </a:solidFill>
                <a:latin typeface="Comic Sans MS"/>
              </a:rPr>
              <a:t> </a:t>
            </a:r>
            <a:r>
              <a:rPr lang="pl-PL" sz="4000" i="1" dirty="0" err="1">
                <a:solidFill>
                  <a:srgbClr val="FFFFFF"/>
                </a:solidFill>
                <a:latin typeface="Comic Sans MS"/>
              </a:rPr>
              <a:t>understand</a:t>
            </a:r>
            <a:r>
              <a:rPr lang="pl-PL" sz="4000" i="1" dirty="0">
                <a:solidFill>
                  <a:srgbClr val="FFFFFF"/>
                </a:solidFill>
                <a:latin typeface="Comic Sans MS"/>
              </a:rPr>
              <a:t> </a:t>
            </a:r>
            <a:r>
              <a:rPr lang="pl-PL" sz="4000" i="1" dirty="0" err="1">
                <a:solidFill>
                  <a:srgbClr val="FFFFFF"/>
                </a:solidFill>
                <a:latin typeface="Comic Sans MS"/>
              </a:rPr>
              <a:t>everything</a:t>
            </a:r>
            <a:r>
              <a:rPr lang="pl-PL" sz="4000" i="1" dirty="0">
                <a:solidFill>
                  <a:srgbClr val="FFFFFF"/>
                </a:solidFill>
                <a:latin typeface="Comic Sans MS"/>
              </a:rPr>
              <a:t> </a:t>
            </a:r>
            <a:r>
              <a:rPr lang="pl-PL" sz="4000" i="1" dirty="0" err="1">
                <a:solidFill>
                  <a:srgbClr val="FFFFFF"/>
                </a:solidFill>
                <a:latin typeface="Comic Sans MS"/>
              </a:rPr>
              <a:t>better</a:t>
            </a:r>
            <a:r>
              <a:rPr lang="pl-PL" sz="4000" i="1" dirty="0">
                <a:solidFill>
                  <a:srgbClr val="FFFFFF"/>
                </a:solidFill>
                <a:latin typeface="Comic Sans MS"/>
              </a:rPr>
              <a:t>.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6FB6009-1FB3-4155-AA89-570E8064EE2F}"/>
              </a:ext>
            </a:extLst>
          </p:cNvPr>
          <p:cNvSpPr txBox="1"/>
          <p:nvPr/>
        </p:nvSpPr>
        <p:spPr>
          <a:xfrm>
            <a:off x="4580625" y="1266644"/>
            <a:ext cx="6323161" cy="286232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6000" i="1" dirty="0">
                <a:solidFill>
                  <a:srgbClr val="FFFFFF"/>
                </a:solidFill>
                <a:latin typeface="Comic Sans MS"/>
              </a:rPr>
              <a:t>Do </a:t>
            </a:r>
            <a:r>
              <a:rPr lang="pl-PL" sz="6000" i="1" dirty="0" err="1">
                <a:solidFill>
                  <a:srgbClr val="FFFFFF"/>
                </a:solidFill>
                <a:latin typeface="Comic Sans MS"/>
              </a:rPr>
              <a:t>you</a:t>
            </a:r>
            <a:r>
              <a:rPr lang="pl-PL" sz="6000" i="1" dirty="0">
                <a:solidFill>
                  <a:srgbClr val="FFFFFF"/>
                </a:solidFill>
                <a:latin typeface="Comic Sans MS"/>
              </a:rPr>
              <a:t> </a:t>
            </a:r>
            <a:r>
              <a:rPr lang="pl-PL" sz="6000" i="1" dirty="0" err="1">
                <a:solidFill>
                  <a:srgbClr val="FFFFFF"/>
                </a:solidFill>
                <a:latin typeface="Comic Sans MS"/>
              </a:rPr>
              <a:t>understand</a:t>
            </a:r>
            <a:r>
              <a:rPr lang="pl-PL" sz="6000" i="1" dirty="0">
                <a:solidFill>
                  <a:srgbClr val="FFFFFF"/>
                </a:solidFill>
                <a:latin typeface="Comic Sans MS"/>
              </a:rPr>
              <a:t> </a:t>
            </a:r>
            <a:r>
              <a:rPr lang="pl-PL" sz="6000" i="1" dirty="0" err="1">
                <a:solidFill>
                  <a:srgbClr val="FFFFFF"/>
                </a:solidFill>
                <a:latin typeface="Comic Sans MS"/>
              </a:rPr>
              <a:t>these</a:t>
            </a:r>
            <a:r>
              <a:rPr lang="pl-PL" sz="6000" i="1" dirty="0">
                <a:solidFill>
                  <a:srgbClr val="FFFFFF"/>
                </a:solidFill>
                <a:latin typeface="Comic Sans MS"/>
              </a:rPr>
              <a:t> </a:t>
            </a:r>
            <a:r>
              <a:rPr lang="pl-PL" sz="6000" i="1" dirty="0" err="1">
                <a:solidFill>
                  <a:srgbClr val="FFFFFF"/>
                </a:solidFill>
                <a:latin typeface="Comic Sans MS"/>
              </a:rPr>
              <a:t>words</a:t>
            </a:r>
            <a:r>
              <a:rPr lang="pl-PL" sz="6000" i="1" dirty="0">
                <a:solidFill>
                  <a:srgbClr val="FFFFFF"/>
                </a:solidFill>
                <a:latin typeface="Comic Sans M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0148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EFA5CE-C7FD-4217-916E-E36F02751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stół, roślina&#10;&#10;Opis wygenerowany przy wysokim poziomie pewności">
            <a:extLst>
              <a:ext uri="{FF2B5EF4-FFF2-40B4-BE49-F238E27FC236}">
                <a16:creationId xmlns:a16="http://schemas.microsoft.com/office/drawing/2014/main" id="{2B242ECB-6822-4355-9D9C-07487B062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3" y="-1796"/>
            <a:ext cx="12183373" cy="6930605"/>
          </a:xfrm>
          <a:prstGeom prst="rect">
            <a:avLst/>
          </a:prstGeom>
        </p:spPr>
      </p:pic>
      <p:sp>
        <p:nvSpPr>
          <p:cNvPr id="6" name="Dymek mowy: owalny 5">
            <a:extLst>
              <a:ext uri="{FF2B5EF4-FFF2-40B4-BE49-F238E27FC236}">
                <a16:creationId xmlns:a16="http://schemas.microsoft.com/office/drawing/2014/main" id="{458D85B3-40DF-45A3-A014-51CB14A96C28}"/>
              </a:ext>
            </a:extLst>
          </p:cNvPr>
          <p:cNvSpPr/>
          <p:nvPr/>
        </p:nvSpPr>
        <p:spPr>
          <a:xfrm>
            <a:off x="1296838" y="714469"/>
            <a:ext cx="6219645" cy="3818798"/>
          </a:xfrm>
          <a:prstGeom prst="wedgeEllipse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52EE5CC-DBC2-43C9-8D2B-2C0D3941719D}"/>
              </a:ext>
            </a:extLst>
          </p:cNvPr>
          <p:cNvSpPr txBox="1"/>
          <p:nvPr/>
        </p:nvSpPr>
        <p:spPr>
          <a:xfrm>
            <a:off x="2007077" y="1539813"/>
            <a:ext cx="4914180" cy="107721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200" b="1" dirty="0">
                <a:solidFill>
                  <a:srgbClr val="000000"/>
                </a:solidFill>
              </a:rPr>
              <a:t>Do  </a:t>
            </a:r>
            <a:r>
              <a:rPr lang="pl-PL" sz="3200" b="1" err="1">
                <a:solidFill>
                  <a:srgbClr val="000000"/>
                </a:solidFill>
              </a:rPr>
              <a:t>you</a:t>
            </a:r>
            <a:r>
              <a:rPr lang="pl-PL" sz="3200" b="1" dirty="0">
                <a:solidFill>
                  <a:srgbClr val="000000"/>
                </a:solidFill>
              </a:rPr>
              <a:t> </a:t>
            </a:r>
            <a:r>
              <a:rPr lang="pl-PL" sz="3200" b="1" err="1">
                <a:solidFill>
                  <a:srgbClr val="000000"/>
                </a:solidFill>
              </a:rPr>
              <a:t>think</a:t>
            </a:r>
            <a:r>
              <a:rPr lang="pl-PL" sz="3200" b="1" dirty="0">
                <a:solidFill>
                  <a:srgbClr val="000000"/>
                </a:solidFill>
              </a:rPr>
              <a:t> </a:t>
            </a:r>
            <a:r>
              <a:rPr lang="pl-PL" sz="3200" b="1" err="1">
                <a:solidFill>
                  <a:srgbClr val="000000"/>
                </a:solidFill>
              </a:rPr>
              <a:t>that</a:t>
            </a:r>
            <a:r>
              <a:rPr lang="pl-PL" sz="3200" b="1" dirty="0">
                <a:solidFill>
                  <a:srgbClr val="000000"/>
                </a:solidFill>
              </a:rPr>
              <a:t> </a:t>
            </a:r>
            <a:r>
              <a:rPr lang="pl-PL" sz="3200" b="1" err="1">
                <a:solidFill>
                  <a:srgbClr val="000000"/>
                </a:solidFill>
              </a:rPr>
              <a:t>nature</a:t>
            </a:r>
            <a:r>
              <a:rPr lang="pl-PL" sz="3200" b="1" dirty="0">
                <a:solidFill>
                  <a:srgbClr val="000000"/>
                </a:solidFill>
              </a:rPr>
              <a:t> </a:t>
            </a:r>
            <a:r>
              <a:rPr lang="pl-PL" sz="3200" b="1" err="1">
                <a:solidFill>
                  <a:srgbClr val="000000"/>
                </a:solidFill>
              </a:rPr>
              <a:t>is</a:t>
            </a:r>
            <a:r>
              <a:rPr lang="pl-PL" sz="3200" b="1" dirty="0">
                <a:solidFill>
                  <a:srgbClr val="000000"/>
                </a:solidFill>
              </a:rPr>
              <a:t> </a:t>
            </a:r>
            <a:r>
              <a:rPr lang="pl-PL" sz="3200" b="1" err="1">
                <a:solidFill>
                  <a:srgbClr val="000000"/>
                </a:solidFill>
              </a:rPr>
              <a:t>only</a:t>
            </a:r>
            <a:r>
              <a:rPr lang="pl-PL" sz="3200" b="1" dirty="0">
                <a:solidFill>
                  <a:srgbClr val="000000"/>
                </a:solidFill>
              </a:rPr>
              <a:t> to </a:t>
            </a:r>
            <a:r>
              <a:rPr lang="pl-PL" sz="3200" b="1" err="1">
                <a:solidFill>
                  <a:srgbClr val="000000"/>
                </a:solidFill>
              </a:rPr>
              <a:t>admire</a:t>
            </a:r>
            <a:r>
              <a:rPr lang="pl-PL" sz="3200" b="1" dirty="0">
                <a:solidFill>
                  <a:srgbClr val="000000"/>
                </a:solidFill>
              </a:rPr>
              <a:t> ?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4FA419A-0C57-4AD8-B0F4-D5F9BEEFDB91}"/>
              </a:ext>
            </a:extLst>
          </p:cNvPr>
          <p:cNvSpPr txBox="1"/>
          <p:nvPr/>
        </p:nvSpPr>
        <p:spPr>
          <a:xfrm>
            <a:off x="2970363" y="3006305"/>
            <a:ext cx="2743200" cy="101566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6000" b="1" dirty="0">
                <a:solidFill>
                  <a:srgbClr val="000000"/>
                </a:solidFill>
              </a:rPr>
              <a:t>SO NO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52BB904-1EA2-465A-B1DA-5DEB7F709B19}"/>
              </a:ext>
            </a:extLst>
          </p:cNvPr>
          <p:cNvSpPr txBox="1"/>
          <p:nvPr/>
        </p:nvSpPr>
        <p:spPr>
          <a:xfrm>
            <a:off x="4235571" y="5781134"/>
            <a:ext cx="8177840" cy="1077218"/>
          </a:xfrm>
          <a:prstGeom prst="rect">
            <a:avLst/>
          </a:prstGeom>
          <a:solidFill>
            <a:srgbClr val="92D05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" sz="3200" dirty="0">
                <a:solidFill>
                  <a:srgbClr val="000000"/>
                </a:solidFill>
                <a:latin typeface="Consolas"/>
              </a:rPr>
              <a:t>Many times the herbs that we got
of nature, they saved our lives.</a:t>
            </a:r>
            <a:endParaRPr lang="pl-PL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32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B2F043-77A2-478E-AFBA-8475A0894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441" y="-189463"/>
            <a:ext cx="11596777" cy="118872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 sz="5000" dirty="0"/>
              <a:t>And </a:t>
            </a:r>
            <a:r>
              <a:rPr lang="pl-PL" sz="5000" dirty="0" err="1"/>
              <a:t>finally</a:t>
            </a:r>
            <a:r>
              <a:rPr lang="pl-PL" sz="5000" dirty="0"/>
              <a:t>, a </a:t>
            </a:r>
            <a:r>
              <a:rPr lang="pl-PL" sz="5000" dirty="0" err="1"/>
              <a:t>few</a:t>
            </a:r>
            <a:r>
              <a:rPr lang="pl-PL" sz="5000" dirty="0"/>
              <a:t> </a:t>
            </a:r>
            <a:r>
              <a:rPr lang="pl-PL" sz="5000" dirty="0" err="1"/>
              <a:t>words</a:t>
            </a:r>
            <a:r>
              <a:rPr lang="pl-PL" sz="5000" dirty="0"/>
              <a:t> of famous </a:t>
            </a:r>
            <a:r>
              <a:rPr lang="pl-PL" sz="5000" dirty="0" err="1"/>
              <a:t>people</a:t>
            </a:r>
          </a:p>
        </p:txBody>
      </p:sp>
      <p:pic>
        <p:nvPicPr>
          <p:cNvPr id="28" name="Obraz 28" descr="Obraz zawierający osoba, mężczyzna, wewnątrz, noszenie&#10;&#10;Opis wygenerowany przy bardzo wysokim poziomie pewności">
            <a:extLst>
              <a:ext uri="{FF2B5EF4-FFF2-40B4-BE49-F238E27FC236}">
                <a16:creationId xmlns:a16="http://schemas.microsoft.com/office/drawing/2014/main" id="{5416471D-7A8F-4D18-84F5-7D3E24E5F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13041" y="769190"/>
            <a:ext cx="4975381" cy="6481313"/>
          </a:xfrm>
          <a:prstGeom prst="rect">
            <a:avLst/>
          </a:prstGeom>
        </p:spPr>
      </p:pic>
      <p:sp>
        <p:nvSpPr>
          <p:cNvPr id="7" name="Dymek myśli: chmurka 6">
            <a:extLst>
              <a:ext uri="{FF2B5EF4-FFF2-40B4-BE49-F238E27FC236}">
                <a16:creationId xmlns:a16="http://schemas.microsoft.com/office/drawing/2014/main" id="{1267B9EB-0E4A-4E8A-90B5-A59BB4390792}"/>
              </a:ext>
            </a:extLst>
          </p:cNvPr>
          <p:cNvSpPr/>
          <p:nvPr/>
        </p:nvSpPr>
        <p:spPr>
          <a:xfrm rot="-180000" flipH="1">
            <a:off x="1573692" y="-136904"/>
            <a:ext cx="7297945" cy="3976949"/>
          </a:xfrm>
          <a:prstGeom prst="cloudCallout">
            <a:avLst/>
          </a:prstGeom>
          <a:solidFill>
            <a:schemeClr val="bg1">
              <a:lumMod val="9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500" dirty="0">
                <a:solidFill>
                  <a:srgbClr val="000000"/>
                </a:solidFill>
              </a:rPr>
              <a:t>"</a:t>
            </a:r>
            <a:r>
              <a:rPr lang="pl-PL" sz="4500" dirty="0" err="1">
                <a:solidFill>
                  <a:srgbClr val="000000"/>
                </a:solidFill>
              </a:rPr>
              <a:t>If</a:t>
            </a:r>
            <a:r>
              <a:rPr lang="pl-PL" sz="4500" dirty="0">
                <a:solidFill>
                  <a:srgbClr val="000000"/>
                </a:solidFill>
              </a:rPr>
              <a:t> </a:t>
            </a:r>
            <a:r>
              <a:rPr lang="pl-PL" sz="4500" dirty="0" err="1">
                <a:solidFill>
                  <a:srgbClr val="000000"/>
                </a:solidFill>
              </a:rPr>
              <a:t>you</a:t>
            </a:r>
            <a:r>
              <a:rPr lang="pl-PL" sz="4500" dirty="0">
                <a:solidFill>
                  <a:srgbClr val="000000"/>
                </a:solidFill>
              </a:rPr>
              <a:t> </a:t>
            </a:r>
            <a:r>
              <a:rPr lang="pl-PL" sz="4500" dirty="0" err="1">
                <a:solidFill>
                  <a:srgbClr val="000000"/>
                </a:solidFill>
              </a:rPr>
              <a:t>truly</a:t>
            </a:r>
            <a:r>
              <a:rPr lang="pl-PL" sz="4500" dirty="0">
                <a:solidFill>
                  <a:srgbClr val="000000"/>
                </a:solidFill>
              </a:rPr>
              <a:t> love </a:t>
            </a:r>
            <a:r>
              <a:rPr lang="pl-PL" sz="4500" dirty="0" err="1">
                <a:solidFill>
                  <a:srgbClr val="000000"/>
                </a:solidFill>
              </a:rPr>
              <a:t>nature</a:t>
            </a:r>
            <a:r>
              <a:rPr lang="pl-PL" sz="4500" dirty="0">
                <a:solidFill>
                  <a:srgbClr val="000000"/>
                </a:solidFill>
              </a:rPr>
              <a:t>, </a:t>
            </a:r>
            <a:r>
              <a:rPr lang="pl-PL" sz="4500" dirty="0" err="1">
                <a:solidFill>
                  <a:srgbClr val="000000"/>
                </a:solidFill>
              </a:rPr>
              <a:t>you</a:t>
            </a:r>
            <a:r>
              <a:rPr lang="pl-PL" sz="4500" dirty="0">
                <a:solidFill>
                  <a:srgbClr val="000000"/>
                </a:solidFill>
              </a:rPr>
              <a:t> </a:t>
            </a:r>
            <a:r>
              <a:rPr lang="pl-PL" sz="4500" dirty="0" err="1">
                <a:solidFill>
                  <a:srgbClr val="000000"/>
                </a:solidFill>
              </a:rPr>
              <a:t>will</a:t>
            </a:r>
            <a:r>
              <a:rPr lang="pl-PL" sz="4500" dirty="0">
                <a:solidFill>
                  <a:srgbClr val="000000"/>
                </a:solidFill>
              </a:rPr>
              <a:t> </a:t>
            </a:r>
            <a:r>
              <a:rPr lang="pl-PL" sz="4500" dirty="0" err="1">
                <a:solidFill>
                  <a:srgbClr val="000000"/>
                </a:solidFill>
              </a:rPr>
              <a:t>find</a:t>
            </a:r>
            <a:r>
              <a:rPr lang="pl-PL" sz="4500" dirty="0">
                <a:solidFill>
                  <a:srgbClr val="000000"/>
                </a:solidFill>
              </a:rPr>
              <a:t> </a:t>
            </a:r>
            <a:r>
              <a:rPr lang="pl-PL" sz="4500" dirty="0" err="1">
                <a:solidFill>
                  <a:srgbClr val="000000"/>
                </a:solidFill>
              </a:rPr>
              <a:t>beauty</a:t>
            </a:r>
            <a:r>
              <a:rPr lang="pl-PL" sz="4500" dirty="0">
                <a:solidFill>
                  <a:srgbClr val="000000"/>
                </a:solidFill>
              </a:rPr>
              <a:t> </a:t>
            </a:r>
            <a:r>
              <a:rPr lang="pl-PL" sz="4500" dirty="0" err="1">
                <a:solidFill>
                  <a:srgbClr val="000000"/>
                </a:solidFill>
              </a:rPr>
              <a:t>everywhere</a:t>
            </a:r>
            <a:r>
              <a:rPr lang="pl-PL" sz="4500" dirty="0">
                <a:solidFill>
                  <a:srgbClr val="000000"/>
                </a:solidFill>
              </a:rPr>
              <a:t>."</a:t>
            </a:r>
          </a:p>
          <a:p>
            <a:pPr algn="ctr"/>
            <a:r>
              <a:rPr lang="pl-PL" sz="2500" dirty="0">
                <a:solidFill>
                  <a:srgbClr val="000000"/>
                </a:solidFill>
              </a:rPr>
              <a:t>Vincent van Gogh</a:t>
            </a:r>
          </a:p>
        </p:txBody>
      </p:sp>
      <p:pic>
        <p:nvPicPr>
          <p:cNvPr id="14" name="Obraz 14" descr="Obraz zawierający osoba, mężczyzna, kostium, krawat&#10;&#10;Opis wygenerowany przy bardzo wysokim poziomie pewności">
            <a:extLst>
              <a:ext uri="{FF2B5EF4-FFF2-40B4-BE49-F238E27FC236}">
                <a16:creationId xmlns:a16="http://schemas.microsoft.com/office/drawing/2014/main" id="{360DBE00-A604-42C5-86DB-5FD617A35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4448354" y="-158870"/>
            <a:ext cx="12850482" cy="9677399"/>
          </a:xfrm>
          <a:prstGeom prst="rect">
            <a:avLst/>
          </a:prstGeom>
        </p:spPr>
      </p:pic>
      <p:sp>
        <p:nvSpPr>
          <p:cNvPr id="16" name="Dymek myśli: chmurka 15">
            <a:extLst>
              <a:ext uri="{FF2B5EF4-FFF2-40B4-BE49-F238E27FC236}">
                <a16:creationId xmlns:a16="http://schemas.microsoft.com/office/drawing/2014/main" id="{A8508A72-1645-4778-81EB-E01F0E34365D}"/>
              </a:ext>
            </a:extLst>
          </p:cNvPr>
          <p:cNvSpPr/>
          <p:nvPr/>
        </p:nvSpPr>
        <p:spPr>
          <a:xfrm rot="120000">
            <a:off x="3064712" y="-74038"/>
            <a:ext cx="6967268" cy="4523290"/>
          </a:xfrm>
          <a:prstGeom prst="cloudCallout">
            <a:avLst/>
          </a:prstGeom>
          <a:solidFill>
            <a:schemeClr val="bg1">
              <a:lumMod val="9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0" dirty="0">
                <a:solidFill>
                  <a:srgbClr val="000000"/>
                </a:solidFill>
              </a:rPr>
              <a:t>''Just </a:t>
            </a:r>
            <a:r>
              <a:rPr lang="pl-PL" sz="4000" dirty="0" err="1">
                <a:solidFill>
                  <a:srgbClr val="000000"/>
                </a:solidFill>
              </a:rPr>
              <a:t>living</a:t>
            </a:r>
            <a:r>
              <a:rPr lang="pl-PL" sz="4000" dirty="0">
                <a:solidFill>
                  <a:srgbClr val="000000"/>
                </a:solidFill>
              </a:rPr>
              <a:t> </a:t>
            </a:r>
            <a:r>
              <a:rPr lang="pl-PL" sz="4000" dirty="0" err="1">
                <a:solidFill>
                  <a:srgbClr val="000000"/>
                </a:solidFill>
              </a:rPr>
              <a:t>is</a:t>
            </a:r>
            <a:r>
              <a:rPr lang="pl-PL" sz="4000" dirty="0">
                <a:solidFill>
                  <a:srgbClr val="000000"/>
                </a:solidFill>
              </a:rPr>
              <a:t> not </a:t>
            </a:r>
            <a:r>
              <a:rPr lang="pl-PL" sz="4000" dirty="0" err="1">
                <a:solidFill>
                  <a:srgbClr val="000000"/>
                </a:solidFill>
              </a:rPr>
              <a:t>enough</a:t>
            </a:r>
            <a:r>
              <a:rPr lang="pl-PL" sz="4000" dirty="0">
                <a:solidFill>
                  <a:srgbClr val="000000"/>
                </a:solidFill>
              </a:rPr>
              <a:t>...one </a:t>
            </a:r>
            <a:r>
              <a:rPr lang="pl-PL" sz="4000" dirty="0" err="1">
                <a:solidFill>
                  <a:srgbClr val="000000"/>
                </a:solidFill>
              </a:rPr>
              <a:t>must</a:t>
            </a:r>
            <a:r>
              <a:rPr lang="pl-PL" sz="4000" dirty="0">
                <a:solidFill>
                  <a:srgbClr val="000000"/>
                </a:solidFill>
              </a:rPr>
              <a:t> </a:t>
            </a:r>
            <a:r>
              <a:rPr lang="pl-PL" sz="4000" dirty="0" err="1">
                <a:solidFill>
                  <a:srgbClr val="000000"/>
                </a:solidFill>
              </a:rPr>
              <a:t>have</a:t>
            </a:r>
            <a:r>
              <a:rPr lang="pl-PL" sz="4000" dirty="0">
                <a:solidFill>
                  <a:srgbClr val="000000"/>
                </a:solidFill>
              </a:rPr>
              <a:t> </a:t>
            </a:r>
            <a:r>
              <a:rPr lang="pl-PL" sz="4000" dirty="0" err="1">
                <a:solidFill>
                  <a:srgbClr val="000000"/>
                </a:solidFill>
              </a:rPr>
              <a:t>sunshine</a:t>
            </a:r>
            <a:r>
              <a:rPr lang="pl-PL" sz="4000" dirty="0">
                <a:solidFill>
                  <a:srgbClr val="000000"/>
                </a:solidFill>
              </a:rPr>
              <a:t>, </a:t>
            </a:r>
            <a:r>
              <a:rPr lang="pl-PL" sz="4000" dirty="0" err="1">
                <a:solidFill>
                  <a:srgbClr val="000000"/>
                </a:solidFill>
              </a:rPr>
              <a:t>freedom</a:t>
            </a:r>
            <a:r>
              <a:rPr lang="pl-PL" sz="4000" dirty="0">
                <a:solidFill>
                  <a:srgbClr val="000000"/>
                </a:solidFill>
              </a:rPr>
              <a:t>, and a </a:t>
            </a:r>
            <a:r>
              <a:rPr lang="pl-PL" sz="4000" dirty="0" err="1">
                <a:solidFill>
                  <a:srgbClr val="000000"/>
                </a:solidFill>
              </a:rPr>
              <a:t>little</a:t>
            </a:r>
            <a:r>
              <a:rPr lang="pl-PL" sz="4000" dirty="0">
                <a:solidFill>
                  <a:srgbClr val="000000"/>
                </a:solidFill>
              </a:rPr>
              <a:t> flower.''</a:t>
            </a:r>
          </a:p>
          <a:p>
            <a:pPr algn="ctr"/>
            <a:r>
              <a:rPr lang="pl-PL" sz="2500" dirty="0">
                <a:solidFill>
                  <a:srgbClr val="000000"/>
                </a:solidFill>
              </a:rPr>
              <a:t>Hans Christian Andersen</a:t>
            </a:r>
          </a:p>
        </p:txBody>
      </p:sp>
      <p:pic>
        <p:nvPicPr>
          <p:cNvPr id="20" name="Obraz 20" descr="Obraz zawierający tekst, książka, mężczyzna&#10;&#10;Opis wygenerowany przy wysokim poziomie pewności">
            <a:extLst>
              <a:ext uri="{FF2B5EF4-FFF2-40B4-BE49-F238E27FC236}">
                <a16:creationId xmlns:a16="http://schemas.microsoft.com/office/drawing/2014/main" id="{C16AF68E-727A-4609-8637-B0827D7B35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4" t="2434" r="3667" b="-203"/>
          <a:stretch/>
        </p:blipFill>
        <p:spPr>
          <a:xfrm>
            <a:off x="3473568" y="2190218"/>
            <a:ext cx="5489475" cy="6934450"/>
          </a:xfrm>
          <a:prstGeom prst="rect">
            <a:avLst/>
          </a:prstGeom>
        </p:spPr>
      </p:pic>
      <p:sp>
        <p:nvSpPr>
          <p:cNvPr id="17" name="Dymek mowy: prostokąt z zaokrąglonymi rogami 16">
            <a:extLst>
              <a:ext uri="{FF2B5EF4-FFF2-40B4-BE49-F238E27FC236}">
                <a16:creationId xmlns:a16="http://schemas.microsoft.com/office/drawing/2014/main" id="{757AA345-C79A-4A3D-83A5-4E6150D2CF76}"/>
              </a:ext>
            </a:extLst>
          </p:cNvPr>
          <p:cNvSpPr/>
          <p:nvPr/>
        </p:nvSpPr>
        <p:spPr>
          <a:xfrm>
            <a:off x="2978988" y="81865"/>
            <a:ext cx="7283569" cy="2107893"/>
          </a:xfrm>
          <a:prstGeom prst="wedgeRoundRectCallout">
            <a:avLst/>
          </a:prstGeom>
          <a:solidFill>
            <a:schemeClr val="bg2">
              <a:lumMod val="9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dirty="0">
                <a:solidFill>
                  <a:srgbClr val="000000"/>
                </a:solidFill>
              </a:rPr>
              <a:t>''Nature </a:t>
            </a:r>
            <a:r>
              <a:rPr lang="pl-PL" sz="4400" dirty="0" err="1">
                <a:solidFill>
                  <a:srgbClr val="000000"/>
                </a:solidFill>
              </a:rPr>
              <a:t>does</a:t>
            </a:r>
            <a:r>
              <a:rPr lang="pl-PL" sz="4400" dirty="0">
                <a:solidFill>
                  <a:srgbClr val="000000"/>
                </a:solidFill>
              </a:rPr>
              <a:t> </a:t>
            </a:r>
            <a:r>
              <a:rPr lang="pl-PL" sz="4400" dirty="0" err="1">
                <a:solidFill>
                  <a:srgbClr val="000000"/>
                </a:solidFill>
              </a:rPr>
              <a:t>nothing</a:t>
            </a:r>
            <a:r>
              <a:rPr lang="pl-PL" sz="4400" dirty="0">
                <a:solidFill>
                  <a:srgbClr val="000000"/>
                </a:solidFill>
              </a:rPr>
              <a:t> </a:t>
            </a:r>
            <a:r>
              <a:rPr lang="pl-PL" sz="4400" dirty="0" err="1">
                <a:solidFill>
                  <a:srgbClr val="000000"/>
                </a:solidFill>
              </a:rPr>
              <a:t>uselessly</a:t>
            </a:r>
            <a:r>
              <a:rPr lang="pl-PL" sz="4400" dirty="0">
                <a:solidFill>
                  <a:srgbClr val="000000"/>
                </a:solidFill>
              </a:rPr>
              <a:t>.''</a:t>
            </a:r>
            <a:endParaRPr lang="pl-PL" sz="4400">
              <a:solidFill>
                <a:srgbClr val="000000"/>
              </a:solidFill>
            </a:endParaRPr>
          </a:p>
          <a:p>
            <a:pPr algn="ctr"/>
            <a:r>
              <a:rPr lang="pl-PL" sz="2500" dirty="0" err="1">
                <a:solidFill>
                  <a:srgbClr val="000000"/>
                </a:solidFill>
              </a:rPr>
              <a:t>Aristotle</a:t>
            </a:r>
          </a:p>
        </p:txBody>
      </p:sp>
    </p:spTree>
    <p:extLst>
      <p:ext uri="{BB962C8B-B14F-4D97-AF65-F5344CB8AC3E}">
        <p14:creationId xmlns:p14="http://schemas.microsoft.com/office/powerpoint/2010/main" val="1246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8353FA-6DC8-455E-92C7-34ECF15BF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zwierzę&#10;&#10;Opis wygenerowany przy wysokim poziomie pewności">
            <a:extLst>
              <a:ext uri="{FF2B5EF4-FFF2-40B4-BE49-F238E27FC236}">
                <a16:creationId xmlns:a16="http://schemas.microsoft.com/office/drawing/2014/main" id="{4CA4C58D-D678-4C8C-A5EF-86B9F0682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021" y="-75211"/>
            <a:ext cx="12448456" cy="710618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F90349E-2062-4CC0-BD41-FFE7813C356E}"/>
              </a:ext>
            </a:extLst>
          </p:cNvPr>
          <p:cNvSpPr txBox="1"/>
          <p:nvPr/>
        </p:nvSpPr>
        <p:spPr>
          <a:xfrm>
            <a:off x="813756" y="102080"/>
            <a:ext cx="10808898" cy="163121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5000" dirty="0">
                <a:solidFill>
                  <a:srgbClr val="FFFFFF"/>
                </a:solidFill>
              </a:rPr>
              <a:t>But </a:t>
            </a:r>
            <a:r>
              <a:rPr lang="pl-PL" sz="5000" dirty="0" err="1">
                <a:solidFill>
                  <a:srgbClr val="FFFFFF"/>
                </a:solidFill>
              </a:rPr>
              <a:t>if</a:t>
            </a:r>
            <a:r>
              <a:rPr lang="pl-PL" sz="5000" dirty="0">
                <a:solidFill>
                  <a:srgbClr val="FFFFFF"/>
                </a:solidFill>
              </a:rPr>
              <a:t> </a:t>
            </a:r>
            <a:r>
              <a:rPr lang="pl-PL" sz="5000" dirty="0" err="1">
                <a:solidFill>
                  <a:srgbClr val="FFFFFF"/>
                </a:solidFill>
              </a:rPr>
              <a:t>you</a:t>
            </a:r>
            <a:r>
              <a:rPr lang="pl-PL" sz="5000" dirty="0">
                <a:solidFill>
                  <a:srgbClr val="FFFFFF"/>
                </a:solidFill>
              </a:rPr>
              <a:t> </a:t>
            </a:r>
            <a:r>
              <a:rPr lang="pl-PL" sz="5000" dirty="0" err="1">
                <a:solidFill>
                  <a:srgbClr val="FFFFFF"/>
                </a:solidFill>
              </a:rPr>
              <a:t>really</a:t>
            </a:r>
            <a:r>
              <a:rPr lang="pl-PL" sz="5000" dirty="0">
                <a:solidFill>
                  <a:srgbClr val="FFFFFF"/>
                </a:solidFill>
              </a:rPr>
              <a:t> want to </a:t>
            </a:r>
            <a:r>
              <a:rPr lang="pl-PL" sz="5000" dirty="0" err="1">
                <a:solidFill>
                  <a:srgbClr val="FFFFFF"/>
                </a:solidFill>
              </a:rPr>
              <a:t>understand</a:t>
            </a:r>
            <a:r>
              <a:rPr lang="pl-PL" sz="5000" dirty="0">
                <a:solidFill>
                  <a:srgbClr val="FFFFFF"/>
                </a:solidFill>
              </a:rPr>
              <a:t> </a:t>
            </a:r>
            <a:r>
              <a:rPr lang="pl-PL" sz="5000" dirty="0" err="1">
                <a:solidFill>
                  <a:srgbClr val="FFFFFF"/>
                </a:solidFill>
              </a:rPr>
              <a:t>nature</a:t>
            </a:r>
            <a:r>
              <a:rPr lang="pl-PL" sz="5000" dirty="0">
                <a:solidFill>
                  <a:srgbClr val="FFFFFF"/>
                </a:solidFill>
              </a:rPr>
              <a:t>, </a:t>
            </a:r>
            <a:r>
              <a:rPr lang="pl-PL" sz="5000" dirty="0" err="1">
                <a:solidFill>
                  <a:srgbClr val="FFFFFF"/>
                </a:solidFill>
              </a:rPr>
              <a:t>you</a:t>
            </a:r>
            <a:r>
              <a:rPr lang="pl-PL" sz="5000" dirty="0">
                <a:solidFill>
                  <a:srgbClr val="FFFFFF"/>
                </a:solidFill>
              </a:rPr>
              <a:t> </a:t>
            </a:r>
            <a:r>
              <a:rPr lang="pl-PL" sz="5000" dirty="0" err="1">
                <a:solidFill>
                  <a:srgbClr val="FFFFFF"/>
                </a:solidFill>
              </a:rPr>
              <a:t>have</a:t>
            </a:r>
            <a:r>
              <a:rPr lang="pl-PL" sz="5000" dirty="0">
                <a:solidFill>
                  <a:srgbClr val="FFFFFF"/>
                </a:solidFill>
              </a:rPr>
              <a:t> to: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44E4828-E720-4E52-8C5C-DEE2ADAA18F9}"/>
              </a:ext>
            </a:extLst>
          </p:cNvPr>
          <p:cNvSpPr txBox="1"/>
          <p:nvPr/>
        </p:nvSpPr>
        <p:spPr>
          <a:xfrm>
            <a:off x="1978325" y="461512"/>
            <a:ext cx="7847162" cy="193899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4000" dirty="0">
                <a:solidFill>
                  <a:srgbClr val="FFFFFF"/>
                </a:solidFill>
              </a:rPr>
              <a:t>1) </a:t>
            </a:r>
            <a:r>
              <a:rPr lang="pl-PL" sz="4000" dirty="0" err="1">
                <a:solidFill>
                  <a:srgbClr val="FFFFFF"/>
                </a:solidFill>
              </a:rPr>
              <a:t>leave</a:t>
            </a:r>
            <a:r>
              <a:rPr lang="pl-PL" sz="4000" dirty="0">
                <a:solidFill>
                  <a:srgbClr val="FFFFFF"/>
                </a:solidFill>
              </a:rPr>
              <a:t> </a:t>
            </a:r>
            <a:r>
              <a:rPr lang="pl-PL" sz="4000" dirty="0" err="1">
                <a:solidFill>
                  <a:srgbClr val="FFFFFF"/>
                </a:solidFill>
              </a:rPr>
              <a:t>everything</a:t>
            </a:r>
            <a:r>
              <a:rPr lang="pl-PL" sz="4000" dirty="0">
                <a:solidFill>
                  <a:srgbClr val="FFFFFF"/>
                </a:solidFill>
              </a:rPr>
              <a:t> </a:t>
            </a:r>
          </a:p>
          <a:p>
            <a:pPr algn="ctr"/>
            <a:r>
              <a:rPr lang="pl-PL" sz="4000" dirty="0">
                <a:solidFill>
                  <a:srgbClr val="FFFFFF"/>
                </a:solidFill>
              </a:rPr>
              <a:t>2) go </a:t>
            </a:r>
            <a:r>
              <a:rPr lang="pl-PL" sz="4000" dirty="0" err="1">
                <a:solidFill>
                  <a:srgbClr val="FFFFFF"/>
                </a:solidFill>
              </a:rPr>
              <a:t>outside</a:t>
            </a:r>
            <a:endParaRPr lang="pl-PL" sz="4000" dirty="0">
              <a:solidFill>
                <a:srgbClr val="FFFFFF"/>
              </a:solidFill>
            </a:endParaRPr>
          </a:p>
          <a:p>
            <a:pPr algn="ctr"/>
            <a:r>
              <a:rPr lang="pl-PL" sz="4000" dirty="0">
                <a:solidFill>
                  <a:srgbClr val="FFFFFF"/>
                </a:solidFill>
              </a:rPr>
              <a:t>3) and </a:t>
            </a:r>
            <a:r>
              <a:rPr lang="pl-PL" sz="4000" dirty="0" err="1">
                <a:solidFill>
                  <a:srgbClr val="FFFFFF"/>
                </a:solidFill>
              </a:rPr>
              <a:t>take</a:t>
            </a:r>
            <a:r>
              <a:rPr lang="pl-PL" sz="4000" dirty="0">
                <a:solidFill>
                  <a:srgbClr val="FFFFFF"/>
                </a:solidFill>
              </a:rPr>
              <a:t> a </a:t>
            </a:r>
            <a:r>
              <a:rPr lang="pl-PL" sz="4000" dirty="0" err="1">
                <a:solidFill>
                  <a:srgbClr val="FFFFFF"/>
                </a:solidFill>
              </a:rPr>
              <a:t>deep</a:t>
            </a:r>
            <a:r>
              <a:rPr lang="pl-PL" sz="4000" dirty="0">
                <a:solidFill>
                  <a:srgbClr val="FFFFFF"/>
                </a:solidFill>
              </a:rPr>
              <a:t> </a:t>
            </a:r>
            <a:r>
              <a:rPr lang="pl-PL" sz="4000" dirty="0" err="1">
                <a:solidFill>
                  <a:srgbClr val="FFFFFF"/>
                </a:solidFill>
              </a:rPr>
              <a:t>breath</a:t>
            </a:r>
            <a:r>
              <a:rPr lang="pl-PL" sz="3000" dirty="0">
                <a:solidFill>
                  <a:srgbClr val="FFFFFF"/>
                </a:solidFill>
              </a:rPr>
              <a:t> </a:t>
            </a:r>
            <a:endParaRPr lang="pl-PL" sz="30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AAF64B3-49E5-4BB7-8AB7-A9FEE2A247E4}"/>
              </a:ext>
            </a:extLst>
          </p:cNvPr>
          <p:cNvSpPr txBox="1"/>
          <p:nvPr/>
        </p:nvSpPr>
        <p:spPr>
          <a:xfrm>
            <a:off x="2093344" y="5968042"/>
            <a:ext cx="2743200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4000" dirty="0">
                <a:solidFill>
                  <a:srgbClr val="F6F7E4"/>
                </a:solidFill>
              </a:rPr>
              <a:t>and </a:t>
            </a:r>
            <a:r>
              <a:rPr lang="pl-PL" sz="4000" dirty="0" err="1">
                <a:solidFill>
                  <a:srgbClr val="F6F7E4"/>
                </a:solidFill>
              </a:rPr>
              <a:t>then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8A2326B-11DD-45F9-8171-4F343CC4C894}"/>
              </a:ext>
            </a:extLst>
          </p:cNvPr>
          <p:cNvSpPr txBox="1"/>
          <p:nvPr/>
        </p:nvSpPr>
        <p:spPr>
          <a:xfrm>
            <a:off x="3229153" y="5968042"/>
            <a:ext cx="8824822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4000" dirty="0">
                <a:solidFill>
                  <a:srgbClr val="F6F7E4"/>
                </a:solidFill>
              </a:rPr>
              <a:t>, </a:t>
            </a:r>
            <a:r>
              <a:rPr lang="pl-PL" sz="4000" dirty="0" err="1">
                <a:solidFill>
                  <a:srgbClr val="F6F7E4"/>
                </a:solidFill>
              </a:rPr>
              <a:t>everything</a:t>
            </a:r>
            <a:r>
              <a:rPr lang="pl-PL" sz="4000" dirty="0">
                <a:solidFill>
                  <a:srgbClr val="F6F7E4"/>
                </a:solidFill>
              </a:rPr>
              <a:t> </a:t>
            </a:r>
            <a:r>
              <a:rPr lang="pl-PL" sz="4000" dirty="0" err="1">
                <a:solidFill>
                  <a:srgbClr val="F6F7E4"/>
                </a:solidFill>
              </a:rPr>
              <a:t>will</a:t>
            </a:r>
            <a:r>
              <a:rPr lang="pl-PL" sz="4000" dirty="0">
                <a:solidFill>
                  <a:srgbClr val="F6F7E4"/>
                </a:solidFill>
              </a:rPr>
              <a:t> be </a:t>
            </a:r>
            <a:r>
              <a:rPr lang="pl-PL" sz="4000" dirty="0" err="1">
                <a:solidFill>
                  <a:srgbClr val="F6F7E4"/>
                </a:solidFill>
              </a:rPr>
              <a:t>better</a:t>
            </a:r>
            <a:r>
              <a:rPr lang="pl-PL" sz="4000" dirty="0">
                <a:solidFill>
                  <a:srgbClr val="F6F7E4"/>
                </a:solidFill>
              </a:rPr>
              <a:t> ☺</a:t>
            </a:r>
          </a:p>
        </p:txBody>
      </p:sp>
    </p:spTree>
    <p:extLst>
      <p:ext uri="{BB962C8B-B14F-4D97-AF65-F5344CB8AC3E}">
        <p14:creationId xmlns:p14="http://schemas.microsoft.com/office/powerpoint/2010/main" val="71430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47E374-F99D-407D-B2ED-9C26794D5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trawa, niebo, zewnętrzne, drzewo&#10;&#10;Opis wygenerowany przy bardzo wysokim poziomie pewności">
            <a:extLst>
              <a:ext uri="{FF2B5EF4-FFF2-40B4-BE49-F238E27FC236}">
                <a16:creationId xmlns:a16="http://schemas.microsoft.com/office/drawing/2014/main" id="{54470A8D-CD13-46A7-A535-DC975A4585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2590" y="-79074"/>
            <a:ext cx="12434689" cy="718580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7E5B02E-FECD-42FF-BBDE-40C879E854DA}"/>
              </a:ext>
            </a:extLst>
          </p:cNvPr>
          <p:cNvSpPr txBox="1"/>
          <p:nvPr/>
        </p:nvSpPr>
        <p:spPr>
          <a:xfrm>
            <a:off x="6392172" y="533399"/>
            <a:ext cx="6596332" cy="22467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7000" dirty="0" err="1"/>
              <a:t>Thanks</a:t>
            </a:r>
            <a:r>
              <a:rPr lang="pl-PL" sz="7000" dirty="0"/>
              <a:t> for </a:t>
            </a:r>
            <a:r>
              <a:rPr lang="pl-PL" sz="7000" dirty="0" err="1"/>
              <a:t>watching</a:t>
            </a:r>
            <a:r>
              <a:rPr lang="pl-PL" sz="7000" dirty="0"/>
              <a:t> ☺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F51EF44-5389-4F82-8CE7-69F22F0C5286}"/>
              </a:ext>
            </a:extLst>
          </p:cNvPr>
          <p:cNvSpPr txBox="1"/>
          <p:nvPr/>
        </p:nvSpPr>
        <p:spPr>
          <a:xfrm>
            <a:off x="6938512" y="4458417"/>
            <a:ext cx="5719313" cy="5539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pl-PL" sz="3000" b="1" dirty="0">
              <a:solidFill>
                <a:srgbClr val="000000"/>
              </a:solidFill>
            </a:endParaRPr>
          </a:p>
        </p:txBody>
      </p:sp>
      <p:sp>
        <p:nvSpPr>
          <p:cNvPr id="8" name="Strzałka: pięciokąt 7">
            <a:extLst>
              <a:ext uri="{FF2B5EF4-FFF2-40B4-BE49-F238E27FC236}">
                <a16:creationId xmlns:a16="http://schemas.microsoft.com/office/drawing/2014/main" id="{C44368BC-6E33-4089-96CE-3E276D4F647F}"/>
              </a:ext>
            </a:extLst>
          </p:cNvPr>
          <p:cNvSpPr/>
          <p:nvPr/>
        </p:nvSpPr>
        <p:spPr>
          <a:xfrm flipH="1">
            <a:off x="6124386" y="4358439"/>
            <a:ext cx="6398671" cy="249746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/>
              <a:t>Presentation by:</a:t>
            </a:r>
            <a:endParaRPr lang="en-US" sz="2000"/>
          </a:p>
          <a:p>
            <a:pPr algn="ctr"/>
            <a:r>
              <a:rPr lang="pl-PL" sz="2500" b="1" dirty="0"/>
              <a:t>Aleksandra Sadowska</a:t>
            </a:r>
            <a:endParaRPr lang="en-US" sz="2500"/>
          </a:p>
          <a:p>
            <a:pPr algn="ctr"/>
            <a:r>
              <a:rPr lang="pl-PL" sz="2500" b="1" dirty="0"/>
              <a:t>Paulina </a:t>
            </a:r>
            <a:r>
              <a:rPr lang="pl-PL" sz="2500" b="1" dirty="0" err="1"/>
              <a:t>Janac</a:t>
            </a:r>
            <a:endParaRPr lang="pl-PL" sz="2500"/>
          </a:p>
          <a:p>
            <a:pPr algn="ctr"/>
            <a:r>
              <a:rPr lang="pl-PL" sz="2500" b="1" dirty="0"/>
              <a:t>Karolina </a:t>
            </a:r>
            <a:r>
              <a:rPr lang="pl-PL" sz="2500" b="1" dirty="0" err="1"/>
              <a:t>Sierżęga</a:t>
            </a:r>
            <a:r>
              <a:rPr lang="pl-PL" sz="2500" b="1" dirty="0"/>
              <a:t> </a:t>
            </a:r>
            <a:endParaRPr lang="pl-PL" sz="2500"/>
          </a:p>
          <a:p>
            <a:pPr algn="ctr"/>
            <a:r>
              <a:rPr lang="pl-PL" sz="2000" b="1" dirty="0" err="1"/>
              <a:t>class</a:t>
            </a:r>
            <a:r>
              <a:rPr lang="pl-PL" sz="2000" b="1" dirty="0"/>
              <a:t> III gimnazjum</a:t>
            </a:r>
          </a:p>
          <a:p>
            <a:pPr algn="ctr"/>
            <a:r>
              <a:rPr lang="pl-PL" sz="2000" b="1" dirty="0"/>
              <a:t>Zespół Szkół w Strażowie</a:t>
            </a:r>
          </a:p>
          <a:p>
            <a:pPr algn="ctr"/>
            <a:r>
              <a:rPr lang="pl-PL" sz="2000" b="1" dirty="0" err="1"/>
              <a:t>Teacher</a:t>
            </a:r>
            <a:r>
              <a:rPr lang="pl-PL" sz="2000" b="1" dirty="0"/>
              <a:t>: Magdalena </a:t>
            </a:r>
            <a:r>
              <a:rPr lang="pl-PL" sz="2000" b="1" dirty="0" err="1"/>
              <a:t>Bartochowska</a:t>
            </a:r>
          </a:p>
        </p:txBody>
      </p:sp>
    </p:spTree>
    <p:extLst>
      <p:ext uri="{BB962C8B-B14F-4D97-AF65-F5344CB8AC3E}">
        <p14:creationId xmlns:p14="http://schemas.microsoft.com/office/powerpoint/2010/main" val="147372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849666-00D3-44CC-B700-53F34FAD4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A65746EE-7BFB-496D-8D60-C871B3C43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4053" y="-150961"/>
            <a:ext cx="12655765" cy="748772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021CFE1-90C1-4112-9C03-54179A3B9867}"/>
              </a:ext>
            </a:extLst>
          </p:cNvPr>
          <p:cNvSpPr txBox="1"/>
          <p:nvPr/>
        </p:nvSpPr>
        <p:spPr>
          <a:xfrm>
            <a:off x="3703604" y="-156713"/>
            <a:ext cx="4612256" cy="101566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6000" dirty="0">
                <a:solidFill>
                  <a:srgbClr val="000000"/>
                </a:solidFill>
              </a:rPr>
              <a:t>SOURCES</a:t>
            </a:r>
            <a:endParaRPr lang="pl-PL" sz="60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A17065C-ADCC-4661-B697-DCC2DD3695FF}"/>
              </a:ext>
            </a:extLst>
          </p:cNvPr>
          <p:cNvSpPr txBox="1"/>
          <p:nvPr/>
        </p:nvSpPr>
        <p:spPr>
          <a:xfrm>
            <a:off x="-4491488" y="231474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C424AD9-31B7-4375-B0B0-E0E3A056DCE6}"/>
              </a:ext>
            </a:extLst>
          </p:cNvPr>
          <p:cNvSpPr txBox="1"/>
          <p:nvPr/>
        </p:nvSpPr>
        <p:spPr>
          <a:xfrm>
            <a:off x="5040346" y="739176"/>
            <a:ext cx="6179388" cy="674030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dirty="0">
                <a:hlinkClick r:id="rId3"/>
              </a:rPr>
              <a:t>www.academy.cu</a:t>
            </a:r>
          </a:p>
          <a:p>
            <a:pPr algn="ctr"/>
            <a:r>
              <a:rPr lang="pl-PL" dirty="0">
                <a:hlinkClick r:id="rId4"/>
              </a:rPr>
              <a:t>www.akademiasmyka.pl</a:t>
            </a:r>
          </a:p>
          <a:p>
            <a:pPr algn="ctr"/>
            <a:r>
              <a:rPr lang="pl-PL" dirty="0">
                <a:hlinkClick r:id="rId5"/>
              </a:rPr>
              <a:t>www.bigpoint.com</a:t>
            </a:r>
          </a:p>
          <a:p>
            <a:pPr algn="ctr"/>
            <a:r>
              <a:rPr lang="pl-PL" dirty="0">
                <a:hlinkClick r:id="rId6"/>
              </a:rPr>
              <a:t>www.canstockphoto.com</a:t>
            </a:r>
            <a:endParaRPr lang="pl-PL" dirty="0"/>
          </a:p>
          <a:p>
            <a:pPr algn="ctr"/>
            <a:r>
              <a:rPr lang="pl-PL" dirty="0">
                <a:hlinkClick r:id="rId7"/>
              </a:rPr>
              <a:t>www.classroomclipart.com</a:t>
            </a:r>
          </a:p>
          <a:p>
            <a:pPr algn="ctr"/>
            <a:r>
              <a:rPr lang="pl-PL" dirty="0">
                <a:hlinkClick r:id="rId8"/>
              </a:rPr>
              <a:t>www.colourbox.dk</a:t>
            </a:r>
          </a:p>
          <a:p>
            <a:pPr algn="ctr"/>
            <a:r>
              <a:rPr lang="pl-PL" dirty="0">
                <a:hlinkClick r:id="rId9"/>
              </a:rPr>
              <a:t>www.cotoznaczy.com</a:t>
            </a:r>
          </a:p>
          <a:p>
            <a:pPr algn="ctr"/>
            <a:r>
              <a:rPr lang="pl-PL" dirty="0">
                <a:hlinkClick r:id="rId10"/>
              </a:rPr>
              <a:t>www.deon.pl</a:t>
            </a:r>
          </a:p>
          <a:p>
            <a:pPr algn="ctr"/>
            <a:r>
              <a:rPr lang="pl-PL" dirty="0">
                <a:hlinkClick r:id="rId11"/>
              </a:rPr>
              <a:t>www.e-gory.pl</a:t>
            </a:r>
          </a:p>
          <a:p>
            <a:pPr algn="ctr"/>
            <a:r>
              <a:rPr lang="pl-PL" dirty="0">
                <a:hlinkClick r:id="rId12"/>
              </a:rPr>
              <a:t>www.emoji.co.uk</a:t>
            </a:r>
          </a:p>
          <a:p>
            <a:pPr algn="ctr"/>
            <a:r>
              <a:rPr lang="pl-PL" dirty="0">
                <a:hlinkClick r:id="rId13"/>
              </a:rPr>
              <a:t>www.emojiisland.com</a:t>
            </a:r>
          </a:p>
          <a:p>
            <a:pPr algn="ctr"/>
            <a:r>
              <a:rPr lang="pl-PL" dirty="0">
                <a:hlinkClick r:id="rId14"/>
              </a:rPr>
              <a:t>www.giphy.com</a:t>
            </a:r>
          </a:p>
          <a:p>
            <a:pPr algn="ctr"/>
            <a:r>
              <a:rPr lang="pl-PL" dirty="0">
                <a:hlinkClick r:id="rId15"/>
              </a:rPr>
              <a:t>www.gminakonopiska.pl</a:t>
            </a:r>
          </a:p>
          <a:p>
            <a:pPr algn="ctr"/>
            <a:r>
              <a:rPr lang="pl-PL" dirty="0">
                <a:hlinkClick r:id="rId16"/>
              </a:rPr>
              <a:t>www.graphicriver.net</a:t>
            </a:r>
          </a:p>
          <a:p>
            <a:pPr algn="ctr"/>
            <a:r>
              <a:rPr lang="pl-PL" dirty="0">
                <a:hlinkClick r:id="rId17"/>
              </a:rPr>
              <a:t>www.greensolutions.pl</a:t>
            </a:r>
          </a:p>
          <a:p>
            <a:pPr algn="ctr"/>
            <a:r>
              <a:rPr lang="pl-PL" dirty="0">
                <a:hlinkClick r:id="rId18"/>
              </a:rPr>
              <a:t>www.iconscout.com</a:t>
            </a:r>
          </a:p>
          <a:p>
            <a:pPr algn="ctr"/>
            <a:r>
              <a:rPr lang="pl-PL" dirty="0">
                <a:hlinkClick r:id="rId19"/>
              </a:rPr>
              <a:t>www.imagnesemgifts.com</a:t>
            </a:r>
          </a:p>
          <a:p>
            <a:pPr algn="ctr"/>
            <a:r>
              <a:rPr lang="pl-PL" dirty="0">
                <a:hlinkClick r:id="rId20"/>
              </a:rPr>
              <a:t>www.ipsb.nina.pl</a:t>
            </a:r>
          </a:p>
          <a:p>
            <a:pPr algn="ctr"/>
            <a:r>
              <a:rPr lang="pl-PL" dirty="0">
                <a:hlinkClick r:id="rId21"/>
              </a:rPr>
              <a:t>www.KinYu-Z.net</a:t>
            </a:r>
          </a:p>
          <a:p>
            <a:pPr algn="ctr"/>
            <a:r>
              <a:rPr lang="pl-PL" dirty="0">
                <a:hlinkClick r:id="rId22"/>
              </a:rPr>
              <a:t>www.m.gifmania.com</a:t>
            </a:r>
          </a:p>
          <a:p>
            <a:pPr algn="ctr"/>
            <a:r>
              <a:rPr lang="pl-PL" dirty="0">
                <a:hlinkClick r:id="rId23"/>
              </a:rPr>
              <a:t>www.bushcraft.com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1E2C2F5-4708-44B3-9657-4DF140946CEF}"/>
              </a:ext>
            </a:extLst>
          </p:cNvPr>
          <p:cNvSpPr txBox="1"/>
          <p:nvPr/>
        </p:nvSpPr>
        <p:spPr>
          <a:xfrm>
            <a:off x="2395269" y="734683"/>
            <a:ext cx="2743200" cy="701730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u="sng" dirty="0">
                <a:hlinkClick r:id="rId24"/>
              </a:rPr>
              <a:t>www.mamadziecismieci.blogspot.com</a:t>
            </a:r>
            <a:endParaRPr lang="en-US"/>
          </a:p>
          <a:p>
            <a:pPr algn="ctr"/>
            <a:r>
              <a:rPr lang="pl-PL" u="sng" dirty="0">
                <a:hlinkClick r:id="rId25"/>
              </a:rPr>
              <a:t>www.myloview.pl</a:t>
            </a:r>
            <a:endParaRPr lang="en-US"/>
          </a:p>
          <a:p>
            <a:pPr algn="ctr"/>
            <a:r>
              <a:rPr lang="pl-PL" u="sng" dirty="0">
                <a:hlinkClick r:id="rId26"/>
              </a:rPr>
              <a:t>www.naTatry.pl</a:t>
            </a:r>
            <a:endParaRPr lang="en-US"/>
          </a:p>
          <a:p>
            <a:pPr algn="ctr"/>
            <a:r>
              <a:rPr lang="pl-PL" u="sng" dirty="0">
                <a:hlinkClick r:id="rId27"/>
              </a:rPr>
              <a:t>www.niedziela.pl</a:t>
            </a:r>
            <a:endParaRPr lang="en-US"/>
          </a:p>
          <a:p>
            <a:pPr algn="ctr"/>
            <a:r>
              <a:rPr lang="pl-PL" u="sng" dirty="0">
                <a:hlinkClick r:id="rId28"/>
              </a:rPr>
              <a:t>www.oltympia.gr</a:t>
            </a:r>
            <a:endParaRPr lang="en-US"/>
          </a:p>
          <a:p>
            <a:pPr algn="ctr"/>
            <a:r>
              <a:rPr lang="pl-PL" u="sng" dirty="0">
                <a:hlinkClick r:id="rId29"/>
              </a:rPr>
              <a:t>www.pinterest.com</a:t>
            </a:r>
            <a:endParaRPr lang="en-US"/>
          </a:p>
          <a:p>
            <a:pPr algn="ctr"/>
            <a:r>
              <a:rPr lang="pl-PL" u="sng" dirty="0">
                <a:hlinkClick r:id="rId30"/>
              </a:rPr>
              <a:t>www.pixers.pl</a:t>
            </a:r>
            <a:endParaRPr lang="en-US"/>
          </a:p>
          <a:p>
            <a:pPr algn="ctr"/>
            <a:r>
              <a:rPr lang="pl-PL" u="sng" dirty="0">
                <a:hlinkClick r:id="rId31"/>
              </a:rPr>
              <a:t>www.przeglad-turystyczny.pl</a:t>
            </a:r>
          </a:p>
          <a:p>
            <a:pPr algn="ctr"/>
            <a:r>
              <a:rPr lang="pl-PL" u="sng" dirty="0">
                <a:hlinkClick r:id="rId32"/>
              </a:rPr>
              <a:t>www.reygif.com</a:t>
            </a:r>
          </a:p>
          <a:p>
            <a:pPr algn="ctr"/>
            <a:r>
              <a:rPr lang="pl-PL" u="sng" dirty="0">
                <a:hlinkClick r:id="rId33"/>
              </a:rPr>
              <a:t>www.smakchwil.com</a:t>
            </a:r>
          </a:p>
          <a:p>
            <a:pPr algn="ctr"/>
            <a:r>
              <a:rPr lang="pl-PL" u="sng" dirty="0">
                <a:hlinkClick r:id="rId34"/>
              </a:rPr>
              <a:t>www.tapeciarnia.pl</a:t>
            </a:r>
          </a:p>
          <a:p>
            <a:pPr algn="ctr"/>
            <a:r>
              <a:rPr lang="pl-PL" u="sng" dirty="0">
                <a:hlinkClick r:id="rId35"/>
              </a:rPr>
              <a:t>www.tapetynapulpit.pl</a:t>
            </a:r>
          </a:p>
          <a:p>
            <a:pPr algn="ctr"/>
            <a:r>
              <a:rPr lang="pl-PL" u="sng" dirty="0">
                <a:hlinkClick r:id="rId36"/>
              </a:rPr>
              <a:t>www.thumb.pl</a:t>
            </a:r>
          </a:p>
          <a:p>
            <a:pPr algn="ctr"/>
            <a:r>
              <a:rPr lang="pl-PL" u="sng" dirty="0">
                <a:hlinkClick r:id="rId37"/>
              </a:rPr>
              <a:t>www.tvp.pl</a:t>
            </a:r>
          </a:p>
          <a:p>
            <a:pPr algn="ctr"/>
            <a:r>
              <a:rPr lang="pl-PL" u="sng" dirty="0">
                <a:hlinkClick r:id="rId38"/>
              </a:rPr>
              <a:t>www.urzadzamy.pl</a:t>
            </a:r>
          </a:p>
          <a:p>
            <a:pPr algn="ctr"/>
            <a:r>
              <a:rPr lang="pl-PL" u="sng" dirty="0">
                <a:hlinkClick r:id="rId39"/>
              </a:rPr>
              <a:t>www.wallpaperabyss.pl</a:t>
            </a:r>
          </a:p>
          <a:p>
            <a:pPr algn="ctr"/>
            <a:r>
              <a:rPr lang="pl-PL" u="sng" dirty="0">
                <a:hlinkClick r:id="rId40"/>
              </a:rPr>
              <a:t>www.wallpaperswide.pl</a:t>
            </a:r>
          </a:p>
          <a:p>
            <a:pPr algn="ctr"/>
            <a:r>
              <a:rPr lang="pl-PL" u="sng" dirty="0">
                <a:hlinkClick r:id="rId41"/>
              </a:rPr>
              <a:t>www.wyborcza.pl</a:t>
            </a:r>
          </a:p>
          <a:p>
            <a:pPr algn="ctr"/>
            <a:r>
              <a:rPr lang="pl-PL" u="sng" dirty="0">
                <a:hlinkClick r:id="rId42"/>
              </a:rPr>
              <a:t>www.wyprawaznaturaikultura.com</a:t>
            </a:r>
          </a:p>
          <a:p>
            <a:pPr algn="ctr"/>
            <a:r>
              <a:rPr lang="pl-PL" u="sng" dirty="0">
                <a:hlinkClick r:id="rId43"/>
              </a:rPr>
              <a:t>Www.youtube.com</a:t>
            </a:r>
          </a:p>
          <a:p>
            <a:pPr algn="ctr"/>
            <a:r>
              <a:rPr lang="pl-PL" u="sng" dirty="0">
                <a:hlinkClick r:id="rId44"/>
              </a:rPr>
              <a:t>www.zsdomaniew.pl</a:t>
            </a:r>
          </a:p>
          <a:p>
            <a:pPr algn="ctr"/>
            <a:endParaRPr lang="pl-PL" u="sng" dirty="0"/>
          </a:p>
        </p:txBody>
      </p:sp>
    </p:spTree>
    <p:extLst>
      <p:ext uri="{BB962C8B-B14F-4D97-AF65-F5344CB8AC3E}">
        <p14:creationId xmlns:p14="http://schemas.microsoft.com/office/powerpoint/2010/main" val="281007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09921A-43B9-4030-BEFA-EB6F37026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książka, półka, wewnątrz, osoba&#10;&#10;Opis wygenerowany przy bardzo wysokim poziomie pewności">
            <a:extLst>
              <a:ext uri="{FF2B5EF4-FFF2-40B4-BE49-F238E27FC236}">
                <a16:creationId xmlns:a16="http://schemas.microsoft.com/office/drawing/2014/main" id="{23ED18ED-AB02-42E2-B6D0-BC2EB8ED3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4215" y="-122207"/>
            <a:ext cx="4725722" cy="8350369"/>
          </a:xfrm>
          <a:prstGeom prst="rect">
            <a:avLst/>
          </a:prstGeom>
        </p:spPr>
      </p:pic>
      <p:pic>
        <p:nvPicPr>
          <p:cNvPr id="6" name="Obraz 6" descr="Obraz zawierający półka, książka, wewnątrz, mały&#10;&#10;Opis wygenerowany przy bardzo wysokim poziomie pewności">
            <a:extLst>
              <a:ext uri="{FF2B5EF4-FFF2-40B4-BE49-F238E27FC236}">
                <a16:creationId xmlns:a16="http://schemas.microsoft.com/office/drawing/2014/main" id="{1A6A62A2-3203-4F04-BE5B-2156A890E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77" y="-209909"/>
            <a:ext cx="4744348" cy="7651630"/>
          </a:xfrm>
          <a:prstGeom prst="rect">
            <a:avLst/>
          </a:prstGeom>
        </p:spPr>
      </p:pic>
      <p:sp>
        <p:nvSpPr>
          <p:cNvPr id="8" name="Dymek myśli: chmurka 7">
            <a:extLst>
              <a:ext uri="{FF2B5EF4-FFF2-40B4-BE49-F238E27FC236}">
                <a16:creationId xmlns:a16="http://schemas.microsoft.com/office/drawing/2014/main" id="{97201D8F-9580-465A-856A-352C249D596C}"/>
              </a:ext>
            </a:extLst>
          </p:cNvPr>
          <p:cNvSpPr/>
          <p:nvPr/>
        </p:nvSpPr>
        <p:spPr>
          <a:xfrm rot="9360000" flipH="1">
            <a:off x="4815356" y="1160514"/>
            <a:ext cx="5989607" cy="3962571"/>
          </a:xfrm>
          <a:prstGeom prst="cloudCallou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BF01507-D7E2-4840-9547-475B44F76866}"/>
              </a:ext>
            </a:extLst>
          </p:cNvPr>
          <p:cNvSpPr txBox="1"/>
          <p:nvPr/>
        </p:nvSpPr>
        <p:spPr>
          <a:xfrm>
            <a:off x="5917720" y="1755474"/>
            <a:ext cx="3792747" cy="255454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8000" dirty="0">
                <a:solidFill>
                  <a:srgbClr val="000000"/>
                </a:solidFill>
              </a:rPr>
              <a:t>Not </a:t>
            </a:r>
            <a:r>
              <a:rPr lang="pl-PL" sz="8000" dirty="0" err="1">
                <a:solidFill>
                  <a:srgbClr val="000000"/>
                </a:solidFill>
              </a:rPr>
              <a:t>really</a:t>
            </a:r>
            <a:r>
              <a:rPr lang="pl-PL" sz="6000" dirty="0">
                <a:solidFill>
                  <a:srgbClr val="000000"/>
                </a:solidFill>
              </a:rPr>
              <a:t> </a:t>
            </a:r>
            <a:endParaRPr lang="pl-PL" sz="6000"/>
          </a:p>
        </p:txBody>
      </p:sp>
    </p:spTree>
    <p:extLst>
      <p:ext uri="{BB962C8B-B14F-4D97-AF65-F5344CB8AC3E}">
        <p14:creationId xmlns:p14="http://schemas.microsoft.com/office/powerpoint/2010/main" val="258679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89EF24-4314-47DF-9CE0-73B2518E2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856" y="-2557"/>
            <a:ext cx="10058400" cy="1188720"/>
          </a:xfrm>
        </p:spPr>
        <p:txBody>
          <a:bodyPr/>
          <a:lstStyle/>
          <a:p>
            <a:r>
              <a:rPr lang="pl-PL" sz="6000" dirty="0" err="1"/>
              <a:t>So</a:t>
            </a:r>
            <a:r>
              <a:rPr lang="pl-PL" sz="6000" dirty="0"/>
              <a:t>, </a:t>
            </a:r>
            <a:r>
              <a:rPr lang="pl-PL" sz="6000" dirty="0" err="1"/>
              <a:t>we'll</a:t>
            </a:r>
            <a:r>
              <a:rPr lang="pl-PL" sz="6000" dirty="0"/>
              <a:t> </a:t>
            </a:r>
            <a:r>
              <a:rPr lang="pl-PL" sz="6000" dirty="0" err="1"/>
              <a:t>check</a:t>
            </a:r>
            <a:r>
              <a:rPr lang="pl-PL" sz="6000" dirty="0"/>
              <a:t> </a:t>
            </a:r>
            <a:r>
              <a:rPr lang="pl-PL" sz="6000" dirty="0" err="1"/>
              <a:t>it</a:t>
            </a:r>
            <a:r>
              <a:rPr lang="pl-PL" sz="6000" dirty="0"/>
              <a:t> ☺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20CE80AA-F4E9-45A5-ADDA-E05ECED59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4547" y="1384089"/>
            <a:ext cx="6045319" cy="535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088CF8-41B9-4163-A0E3-29B7477B2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064" y="-218218"/>
            <a:ext cx="10058400" cy="1188720"/>
          </a:xfrm>
        </p:spPr>
        <p:txBody>
          <a:bodyPr/>
          <a:lstStyle/>
          <a:p>
            <a:r>
              <a:rPr lang="pl-PL" sz="5000" dirty="0"/>
              <a:t>Dictionary </a:t>
            </a:r>
            <a:r>
              <a:rPr lang="pl-PL" sz="5000" dirty="0" err="1"/>
              <a:t>definition</a:t>
            </a:r>
            <a:r>
              <a:rPr lang="pl-PL" sz="5000" dirty="0"/>
              <a:t> </a:t>
            </a:r>
            <a:r>
              <a:rPr lang="pl-PL" sz="5000" dirty="0" err="1"/>
              <a:t>sounds</a:t>
            </a:r>
            <a:r>
              <a:rPr lang="pl-PL" sz="5000" dirty="0"/>
              <a:t> :</a:t>
            </a:r>
          </a:p>
        </p:txBody>
      </p:sp>
      <p:pic>
        <p:nvPicPr>
          <p:cNvPr id="4" name="Obraz 4" descr="Obraz zawierający meble&#10;&#10;Opis wygenerowany przy wysokim poziomie pewności">
            <a:extLst>
              <a:ext uri="{FF2B5EF4-FFF2-40B4-BE49-F238E27FC236}">
                <a16:creationId xmlns:a16="http://schemas.microsoft.com/office/drawing/2014/main" id="{68FE1F15-7FF2-44FE-B780-E60D7F0FF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418" t="29875" r="12418" b="30956"/>
          <a:stretch/>
        </p:blipFill>
        <p:spPr>
          <a:xfrm>
            <a:off x="1524001" y="1187808"/>
            <a:ext cx="9316527" cy="487748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143F02B-C6BC-4AFD-AF32-D7B792F608CC}"/>
              </a:ext>
            </a:extLst>
          </p:cNvPr>
          <p:cNvSpPr txBox="1"/>
          <p:nvPr/>
        </p:nvSpPr>
        <p:spPr>
          <a:xfrm>
            <a:off x="1920815" y="2071776"/>
            <a:ext cx="8522897" cy="255454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200" dirty="0">
                <a:solidFill>
                  <a:srgbClr val="FFFFFF"/>
                </a:solidFill>
                <a:latin typeface="Comic Sans MS"/>
              </a:rPr>
              <a:t>Nature, in the </a:t>
            </a:r>
            <a:r>
              <a:rPr lang="pl-PL" sz="3200" dirty="0" err="1">
                <a:solidFill>
                  <a:srgbClr val="FFFFFF"/>
                </a:solidFill>
                <a:latin typeface="Comic Sans MS"/>
              </a:rPr>
              <a:t>broadest</a:t>
            </a:r>
            <a:r>
              <a:rPr lang="pl-PL" sz="3200" dirty="0">
                <a:solidFill>
                  <a:srgbClr val="FFFFFF"/>
                </a:solidFill>
                <a:latin typeface="Comic Sans MS"/>
              </a:rPr>
              <a:t> </a:t>
            </a:r>
            <a:r>
              <a:rPr lang="pl-PL" sz="3200" dirty="0" err="1">
                <a:solidFill>
                  <a:srgbClr val="FFFFFF"/>
                </a:solidFill>
                <a:latin typeface="Comic Sans MS"/>
              </a:rPr>
              <a:t>sense</a:t>
            </a:r>
            <a:r>
              <a:rPr lang="pl-PL" sz="3200" dirty="0">
                <a:solidFill>
                  <a:srgbClr val="FFFFFF"/>
                </a:solidFill>
                <a:latin typeface="Comic Sans MS"/>
              </a:rPr>
              <a:t>, </a:t>
            </a:r>
            <a:r>
              <a:rPr lang="pl-PL" sz="3200" dirty="0" err="1">
                <a:solidFill>
                  <a:srgbClr val="FFFFFF"/>
                </a:solidFill>
                <a:latin typeface="Comic Sans MS"/>
              </a:rPr>
              <a:t>is</a:t>
            </a:r>
            <a:r>
              <a:rPr lang="pl-PL" sz="3200" dirty="0">
                <a:solidFill>
                  <a:srgbClr val="FFFFFF"/>
                </a:solidFill>
                <a:latin typeface="Comic Sans MS"/>
              </a:rPr>
              <a:t> the </a:t>
            </a:r>
            <a:r>
              <a:rPr lang="pl-PL" sz="3200" dirty="0" err="1">
                <a:solidFill>
                  <a:srgbClr val="FFFFFF"/>
                </a:solidFill>
                <a:latin typeface="Comic Sans MS"/>
              </a:rPr>
              <a:t>natural</a:t>
            </a:r>
            <a:r>
              <a:rPr lang="pl-PL" sz="3200" dirty="0">
                <a:solidFill>
                  <a:srgbClr val="FFFFFF"/>
                </a:solidFill>
                <a:latin typeface="Comic Sans MS"/>
              </a:rPr>
              <a:t>, </a:t>
            </a:r>
            <a:r>
              <a:rPr lang="pl-PL" sz="3200" dirty="0" err="1">
                <a:solidFill>
                  <a:srgbClr val="FFFFFF"/>
                </a:solidFill>
                <a:latin typeface="Comic Sans MS"/>
              </a:rPr>
              <a:t>physical</a:t>
            </a:r>
            <a:r>
              <a:rPr lang="pl-PL" sz="3200" dirty="0">
                <a:solidFill>
                  <a:srgbClr val="FFFFFF"/>
                </a:solidFill>
                <a:latin typeface="Comic Sans MS"/>
              </a:rPr>
              <a:t>, </a:t>
            </a:r>
            <a:r>
              <a:rPr lang="pl-PL" sz="3200" dirty="0" err="1">
                <a:solidFill>
                  <a:srgbClr val="FFFFFF"/>
                </a:solidFill>
                <a:latin typeface="Comic Sans MS"/>
              </a:rPr>
              <a:t>or</a:t>
            </a:r>
            <a:r>
              <a:rPr lang="pl-PL" sz="3200" dirty="0">
                <a:solidFill>
                  <a:srgbClr val="FFFFFF"/>
                </a:solidFill>
                <a:latin typeface="Comic Sans MS"/>
              </a:rPr>
              <a:t> </a:t>
            </a:r>
            <a:r>
              <a:rPr lang="pl-PL" sz="3200" dirty="0" err="1">
                <a:solidFill>
                  <a:srgbClr val="FFFFFF"/>
                </a:solidFill>
                <a:latin typeface="Comic Sans MS"/>
              </a:rPr>
              <a:t>material</a:t>
            </a:r>
            <a:r>
              <a:rPr lang="pl-PL" sz="3200" dirty="0">
                <a:solidFill>
                  <a:srgbClr val="FFFFFF"/>
                </a:solidFill>
                <a:latin typeface="Comic Sans MS"/>
              </a:rPr>
              <a:t> </a:t>
            </a:r>
            <a:r>
              <a:rPr lang="pl-PL" sz="3200" dirty="0" err="1">
                <a:solidFill>
                  <a:srgbClr val="FFFFFF"/>
                </a:solidFill>
                <a:latin typeface="Comic Sans MS"/>
              </a:rPr>
              <a:t>world</a:t>
            </a:r>
            <a:r>
              <a:rPr lang="pl-PL" sz="3200" dirty="0">
                <a:solidFill>
                  <a:srgbClr val="FFFFFF"/>
                </a:solidFill>
                <a:latin typeface="Comic Sans MS"/>
              </a:rPr>
              <a:t> </a:t>
            </a:r>
            <a:r>
              <a:rPr lang="pl-PL" sz="3200" dirty="0" err="1">
                <a:solidFill>
                  <a:srgbClr val="FFFFFF"/>
                </a:solidFill>
                <a:latin typeface="Comic Sans MS"/>
              </a:rPr>
              <a:t>or</a:t>
            </a:r>
            <a:r>
              <a:rPr lang="pl-PL" sz="3200" dirty="0">
                <a:solidFill>
                  <a:srgbClr val="FFFFFF"/>
                </a:solidFill>
                <a:latin typeface="Comic Sans MS"/>
              </a:rPr>
              <a:t> </a:t>
            </a:r>
            <a:r>
              <a:rPr lang="pl-PL" sz="3200" dirty="0" err="1">
                <a:solidFill>
                  <a:srgbClr val="FFFFFF"/>
                </a:solidFill>
                <a:latin typeface="Comic Sans MS"/>
              </a:rPr>
              <a:t>universe</a:t>
            </a:r>
            <a:r>
              <a:rPr lang="pl-PL" sz="3200" dirty="0">
                <a:solidFill>
                  <a:srgbClr val="FFFFFF"/>
                </a:solidFill>
                <a:latin typeface="Comic Sans MS"/>
              </a:rPr>
              <a:t>. "Nature" </a:t>
            </a:r>
            <a:r>
              <a:rPr lang="pl-PL" sz="3200" dirty="0" err="1">
                <a:solidFill>
                  <a:srgbClr val="FFFFFF"/>
                </a:solidFill>
                <a:latin typeface="Comic Sans MS"/>
              </a:rPr>
              <a:t>can</a:t>
            </a:r>
            <a:r>
              <a:rPr lang="pl-PL" sz="3200" dirty="0">
                <a:solidFill>
                  <a:srgbClr val="FFFFFF"/>
                </a:solidFill>
                <a:latin typeface="Comic Sans MS"/>
              </a:rPr>
              <a:t> </a:t>
            </a:r>
            <a:r>
              <a:rPr lang="pl-PL" sz="3200" dirty="0" err="1">
                <a:solidFill>
                  <a:srgbClr val="FFFFFF"/>
                </a:solidFill>
                <a:latin typeface="Comic Sans MS"/>
              </a:rPr>
              <a:t>refer</a:t>
            </a:r>
            <a:r>
              <a:rPr lang="pl-PL" sz="3200" dirty="0">
                <a:solidFill>
                  <a:srgbClr val="FFFFFF"/>
                </a:solidFill>
                <a:latin typeface="Comic Sans MS"/>
              </a:rPr>
              <a:t> to the </a:t>
            </a:r>
            <a:r>
              <a:rPr lang="pl-PL" sz="3200" dirty="0" err="1">
                <a:solidFill>
                  <a:srgbClr val="FFFFFF"/>
                </a:solidFill>
                <a:latin typeface="Comic Sans MS"/>
              </a:rPr>
              <a:t>phenomena</a:t>
            </a:r>
            <a:r>
              <a:rPr lang="pl-PL" sz="3200" dirty="0">
                <a:solidFill>
                  <a:srgbClr val="FFFFFF"/>
                </a:solidFill>
                <a:latin typeface="Comic Sans MS"/>
              </a:rPr>
              <a:t> of the </a:t>
            </a:r>
            <a:r>
              <a:rPr lang="pl-PL" sz="3200" dirty="0" err="1">
                <a:solidFill>
                  <a:srgbClr val="FFFFFF"/>
                </a:solidFill>
                <a:latin typeface="Comic Sans MS"/>
              </a:rPr>
              <a:t>physical</a:t>
            </a:r>
            <a:r>
              <a:rPr lang="pl-PL" sz="3200" dirty="0">
                <a:solidFill>
                  <a:srgbClr val="FFFFFF"/>
                </a:solidFill>
                <a:latin typeface="Comic Sans MS"/>
              </a:rPr>
              <a:t> </a:t>
            </a:r>
            <a:r>
              <a:rPr lang="pl-PL" sz="3200" dirty="0" err="1">
                <a:solidFill>
                  <a:srgbClr val="FFFFFF"/>
                </a:solidFill>
                <a:latin typeface="Comic Sans MS"/>
              </a:rPr>
              <a:t>world</a:t>
            </a:r>
            <a:r>
              <a:rPr lang="pl-PL" sz="3200" dirty="0">
                <a:solidFill>
                  <a:srgbClr val="FFFFFF"/>
                </a:solidFill>
                <a:latin typeface="Comic Sans MS"/>
              </a:rPr>
              <a:t>, and </a:t>
            </a:r>
            <a:r>
              <a:rPr lang="pl-PL" sz="3200" dirty="0" err="1">
                <a:solidFill>
                  <a:srgbClr val="FFFFFF"/>
                </a:solidFill>
                <a:latin typeface="Comic Sans MS"/>
              </a:rPr>
              <a:t>also</a:t>
            </a:r>
            <a:r>
              <a:rPr lang="pl-PL" sz="3200" dirty="0">
                <a:solidFill>
                  <a:srgbClr val="FFFFFF"/>
                </a:solidFill>
                <a:latin typeface="Comic Sans MS"/>
              </a:rPr>
              <a:t> to life in </a:t>
            </a:r>
            <a:r>
              <a:rPr lang="pl-PL" sz="3200" dirty="0" err="1">
                <a:solidFill>
                  <a:srgbClr val="FFFFFF"/>
                </a:solidFill>
                <a:latin typeface="Comic Sans MS"/>
              </a:rPr>
              <a:t>general</a:t>
            </a:r>
            <a:r>
              <a:rPr lang="pl-PL" sz="3200" dirty="0">
                <a:solidFill>
                  <a:srgbClr val="FFFFFF"/>
                </a:solidFill>
                <a:latin typeface="Comic Sans MS"/>
              </a:rPr>
              <a:t>. The </a:t>
            </a:r>
            <a:r>
              <a:rPr lang="pl-PL" sz="3200" dirty="0" err="1">
                <a:solidFill>
                  <a:srgbClr val="FFFFFF"/>
                </a:solidFill>
                <a:latin typeface="Comic Sans MS"/>
              </a:rPr>
              <a:t>study</a:t>
            </a:r>
            <a:r>
              <a:rPr lang="pl-PL" sz="3200" dirty="0">
                <a:solidFill>
                  <a:srgbClr val="FFFFFF"/>
                </a:solidFill>
                <a:latin typeface="Comic Sans MS"/>
              </a:rPr>
              <a:t> of </a:t>
            </a:r>
            <a:r>
              <a:rPr lang="pl-PL" sz="3200" dirty="0" err="1">
                <a:solidFill>
                  <a:srgbClr val="FFFFFF"/>
                </a:solidFill>
                <a:latin typeface="Comic Sans MS"/>
              </a:rPr>
              <a:t>nature</a:t>
            </a:r>
            <a:r>
              <a:rPr lang="pl-PL" sz="3200" dirty="0">
                <a:solidFill>
                  <a:srgbClr val="FFFFFF"/>
                </a:solidFill>
                <a:latin typeface="Comic Sans MS"/>
              </a:rPr>
              <a:t> </a:t>
            </a:r>
            <a:r>
              <a:rPr lang="pl-PL" sz="3200" dirty="0" err="1">
                <a:solidFill>
                  <a:srgbClr val="FFFFFF"/>
                </a:solidFill>
                <a:latin typeface="Comic Sans MS"/>
              </a:rPr>
              <a:t>is</a:t>
            </a:r>
            <a:r>
              <a:rPr lang="pl-PL" sz="3200" dirty="0">
                <a:solidFill>
                  <a:srgbClr val="FFFFFF"/>
                </a:solidFill>
                <a:latin typeface="Comic Sans MS"/>
              </a:rPr>
              <a:t> ...</a:t>
            </a:r>
          </a:p>
        </p:txBody>
      </p:sp>
      <p:sp>
        <p:nvSpPr>
          <p:cNvPr id="7" name="Dymek myśli: chmurka 6">
            <a:extLst>
              <a:ext uri="{FF2B5EF4-FFF2-40B4-BE49-F238E27FC236}">
                <a16:creationId xmlns:a16="http://schemas.microsoft.com/office/drawing/2014/main" id="{13DC87CC-F55A-4FF7-82DD-234D39837B7E}"/>
              </a:ext>
            </a:extLst>
          </p:cNvPr>
          <p:cNvSpPr/>
          <p:nvPr/>
        </p:nvSpPr>
        <p:spPr>
          <a:xfrm>
            <a:off x="664234" y="2554769"/>
            <a:ext cx="5644551" cy="3775666"/>
          </a:xfrm>
          <a:prstGeom prst="cloudCallou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dirty="0">
                <a:solidFill>
                  <a:srgbClr val="000000"/>
                </a:solidFill>
              </a:rPr>
              <a:t>It </a:t>
            </a:r>
            <a:r>
              <a:rPr lang="pl-PL" sz="4400" dirty="0" err="1">
                <a:solidFill>
                  <a:srgbClr val="000000"/>
                </a:solidFill>
              </a:rPr>
              <a:t>sounds</a:t>
            </a:r>
            <a:r>
              <a:rPr lang="pl-PL" sz="4400" dirty="0">
                <a:solidFill>
                  <a:srgbClr val="000000"/>
                </a:solidFill>
              </a:rPr>
              <a:t> </a:t>
            </a:r>
            <a:r>
              <a:rPr lang="pl-PL" sz="4400" dirty="0" err="1">
                <a:solidFill>
                  <a:srgbClr val="000000"/>
                </a:solidFill>
              </a:rPr>
              <a:t>boring</a:t>
            </a:r>
            <a:r>
              <a:rPr lang="pl-PL" sz="4400" dirty="0">
                <a:solidFill>
                  <a:srgbClr val="000000"/>
                </a:solidFill>
              </a:rPr>
              <a:t>, </a:t>
            </a:r>
            <a:r>
              <a:rPr lang="pl-PL" sz="4400" dirty="0" err="1">
                <a:solidFill>
                  <a:srgbClr val="000000"/>
                </a:solidFill>
              </a:rPr>
              <a:t>doesn't</a:t>
            </a:r>
            <a:r>
              <a:rPr lang="pl-PL" sz="4400" dirty="0">
                <a:solidFill>
                  <a:srgbClr val="000000"/>
                </a:solidFill>
              </a:rPr>
              <a:t> </a:t>
            </a:r>
            <a:r>
              <a:rPr lang="pl-PL" sz="4400" dirty="0" err="1">
                <a:solidFill>
                  <a:srgbClr val="000000"/>
                </a:solidFill>
              </a:rPr>
              <a:t>it</a:t>
            </a:r>
            <a:r>
              <a:rPr lang="pl-PL" sz="4400" dirty="0">
                <a:solidFill>
                  <a:srgbClr val="000000"/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4451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trawa, zewnętrzne, drzewo&#10;&#10;Opis wygenerowany przy wysokim poziomie pewności">
            <a:extLst>
              <a:ext uri="{FF2B5EF4-FFF2-40B4-BE49-F238E27FC236}">
                <a16:creationId xmlns:a16="http://schemas.microsoft.com/office/drawing/2014/main" id="{562FF0DF-80FC-4221-8D0D-70BAE0BAC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5982" y="-128406"/>
            <a:ext cx="12314566" cy="719820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B74168D-A6BC-40D3-BB39-2C968A59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215" y="-131954"/>
            <a:ext cx="10058400" cy="1188720"/>
          </a:xfrm>
        </p:spPr>
        <p:txBody>
          <a:bodyPr/>
          <a:lstStyle/>
          <a:p>
            <a:r>
              <a:rPr lang="pl-PL" sz="5400" b="1" dirty="0" err="1">
                <a:solidFill>
                  <a:srgbClr val="000000"/>
                </a:solidFill>
              </a:rPr>
              <a:t>Well</a:t>
            </a:r>
            <a:r>
              <a:rPr lang="pl-PL" sz="5400" b="1" dirty="0">
                <a:solidFill>
                  <a:srgbClr val="000000"/>
                </a:solidFill>
              </a:rPr>
              <a:t>, </a:t>
            </a:r>
            <a:r>
              <a:rPr lang="pl-PL" sz="5400" b="1" dirty="0" err="1">
                <a:solidFill>
                  <a:srgbClr val="000000"/>
                </a:solidFill>
              </a:rPr>
              <a:t>what</a:t>
            </a:r>
            <a:r>
              <a:rPr lang="pl-PL" sz="5400" b="1" dirty="0">
                <a:solidFill>
                  <a:srgbClr val="000000"/>
                </a:solidFill>
              </a:rPr>
              <a:t> </a:t>
            </a:r>
            <a:r>
              <a:rPr lang="pl-PL" sz="5400" b="1" dirty="0" err="1">
                <a:solidFill>
                  <a:srgbClr val="000000"/>
                </a:solidFill>
              </a:rPr>
              <a:t>nature</a:t>
            </a:r>
            <a:r>
              <a:rPr lang="pl-PL" sz="5400" b="1" dirty="0">
                <a:solidFill>
                  <a:srgbClr val="000000"/>
                </a:solidFill>
              </a:rPr>
              <a:t> </a:t>
            </a:r>
            <a:r>
              <a:rPr lang="pl-PL" sz="5400" b="1" dirty="0" err="1">
                <a:solidFill>
                  <a:srgbClr val="000000"/>
                </a:solidFill>
              </a:rPr>
              <a:t>is</a:t>
            </a:r>
            <a:r>
              <a:rPr lang="pl-PL" sz="5400" b="1" dirty="0">
                <a:solidFill>
                  <a:srgbClr val="000000"/>
                </a:solidFill>
              </a:rPr>
              <a:t> for </a:t>
            </a:r>
            <a:r>
              <a:rPr lang="pl-PL" sz="5400" b="1" dirty="0" err="1">
                <a:solidFill>
                  <a:srgbClr val="000000"/>
                </a:solidFill>
              </a:rPr>
              <a:t>you</a:t>
            </a:r>
            <a:r>
              <a:rPr lang="pl-PL" sz="5400" b="1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6" name="Obraz 6" descr="Obraz zawierający drzewo, niebo, zewnętrzne, góra&#10;&#10;Opis wygenerowany przy bardzo wysokim poziomie pewności">
            <a:extLst>
              <a:ext uri="{FF2B5EF4-FFF2-40B4-BE49-F238E27FC236}">
                <a16:creationId xmlns:a16="http://schemas.microsoft.com/office/drawing/2014/main" id="{24331847-5D92-47B3-A945-7121E5C48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20000">
            <a:off x="110062" y="82084"/>
            <a:ext cx="4885427" cy="30670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067C3A72-941F-4D21-95D0-0441C550642F}"/>
              </a:ext>
            </a:extLst>
          </p:cNvPr>
          <p:cNvSpPr txBox="1"/>
          <p:nvPr/>
        </p:nvSpPr>
        <p:spPr>
          <a:xfrm>
            <a:off x="-48885" y="461513"/>
            <a:ext cx="4612256" cy="5539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000" b="1" dirty="0" err="1">
                <a:solidFill>
                  <a:srgbClr val="FFFFFF"/>
                </a:solidFill>
              </a:rPr>
              <a:t>Beautiful</a:t>
            </a:r>
            <a:r>
              <a:rPr lang="pl-PL" sz="3000" b="1" dirty="0">
                <a:solidFill>
                  <a:srgbClr val="FFFFFF"/>
                </a:solidFill>
              </a:rPr>
              <a:t> </a:t>
            </a:r>
            <a:r>
              <a:rPr lang="pl-PL" sz="3000" b="1" dirty="0" err="1">
                <a:solidFill>
                  <a:srgbClr val="FFFFFF"/>
                </a:solidFill>
              </a:rPr>
              <a:t>views</a:t>
            </a:r>
            <a:r>
              <a:rPr lang="pl-PL" sz="3000" b="1" dirty="0">
                <a:solidFill>
                  <a:srgbClr val="FFFFFF"/>
                </a:solidFill>
              </a:rPr>
              <a:t> </a:t>
            </a:r>
            <a:endParaRPr lang="pl-PL" b="1">
              <a:solidFill>
                <a:srgbClr val="FFFFFF"/>
              </a:solidFill>
            </a:endParaRPr>
          </a:p>
        </p:txBody>
      </p:sp>
      <p:pic>
        <p:nvPicPr>
          <p:cNvPr id="9" name="Obraz 9" descr="Obraz zawierający zwierzę, owad&#10;&#10;Opis wygenerowany przy bardzo wysokim poziomie pewności">
            <a:extLst>
              <a:ext uri="{FF2B5EF4-FFF2-40B4-BE49-F238E27FC236}">
                <a16:creationId xmlns:a16="http://schemas.microsoft.com/office/drawing/2014/main" id="{7452D6D3-A4A2-4808-AC57-2D31E402E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546" y="67719"/>
            <a:ext cx="4741652" cy="31713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7DFE810-B327-4BA0-9D5E-D8996CAADFE6}"/>
              </a:ext>
            </a:extLst>
          </p:cNvPr>
          <p:cNvSpPr txBox="1"/>
          <p:nvPr/>
        </p:nvSpPr>
        <p:spPr>
          <a:xfrm>
            <a:off x="6521569" y="1798607"/>
            <a:ext cx="2743200" cy="5539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000" b="1" dirty="0" err="1">
                <a:solidFill>
                  <a:srgbClr val="FFFFFF"/>
                </a:solidFill>
              </a:rPr>
              <a:t>Awful</a:t>
            </a:r>
            <a:r>
              <a:rPr lang="pl-PL" sz="3000" b="1" dirty="0">
                <a:solidFill>
                  <a:srgbClr val="FFFFFF"/>
                </a:solidFill>
              </a:rPr>
              <a:t> </a:t>
            </a:r>
            <a:r>
              <a:rPr lang="pl-PL" sz="3000" b="1" dirty="0" err="1">
                <a:solidFill>
                  <a:srgbClr val="FFFFFF"/>
                </a:solidFill>
              </a:rPr>
              <a:t>worms</a:t>
            </a:r>
          </a:p>
        </p:txBody>
      </p:sp>
      <p:pic>
        <p:nvPicPr>
          <p:cNvPr id="12" name="Obraz 12">
            <a:extLst>
              <a:ext uri="{FF2B5EF4-FFF2-40B4-BE49-F238E27FC236}">
                <a16:creationId xmlns:a16="http://schemas.microsoft.com/office/drawing/2014/main" id="{9338BB98-39EA-4EC3-BA65-862A69282D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227" r="16206" b="-481"/>
          <a:stretch/>
        </p:blipFill>
        <p:spPr>
          <a:xfrm>
            <a:off x="166776" y="3377353"/>
            <a:ext cx="5015290" cy="33458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199342AD-8DBE-44A9-A1BE-C8B824B82E1F}"/>
              </a:ext>
            </a:extLst>
          </p:cNvPr>
          <p:cNvSpPr txBox="1"/>
          <p:nvPr/>
        </p:nvSpPr>
        <p:spPr>
          <a:xfrm>
            <a:off x="727495" y="5220419"/>
            <a:ext cx="3059500" cy="101566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000" b="1" dirty="0" err="1">
                <a:solidFill>
                  <a:srgbClr val="FFFFFF"/>
                </a:solidFill>
              </a:rPr>
              <a:t>Boring</a:t>
            </a:r>
            <a:r>
              <a:rPr lang="pl-PL" sz="3000" b="1" dirty="0">
                <a:solidFill>
                  <a:srgbClr val="FFFFFF"/>
                </a:solidFill>
              </a:rPr>
              <a:t> </a:t>
            </a:r>
            <a:r>
              <a:rPr lang="pl-PL" sz="3000" b="1" dirty="0" err="1">
                <a:solidFill>
                  <a:srgbClr val="FFFFFF"/>
                </a:solidFill>
              </a:rPr>
              <a:t>biology</a:t>
            </a:r>
            <a:r>
              <a:rPr lang="pl-PL" sz="3000" b="1" dirty="0">
                <a:solidFill>
                  <a:srgbClr val="FFFFFF"/>
                </a:solidFill>
              </a:rPr>
              <a:t> </a:t>
            </a:r>
            <a:r>
              <a:rPr lang="pl-PL" sz="3000" b="1" dirty="0" err="1">
                <a:solidFill>
                  <a:srgbClr val="FFFFFF"/>
                </a:solidFill>
              </a:rPr>
              <a:t>teacher</a:t>
            </a:r>
            <a:r>
              <a:rPr lang="pl-PL" sz="3000" b="1" dirty="0">
                <a:solidFill>
                  <a:srgbClr val="FFFFFF"/>
                </a:solidFill>
              </a:rPr>
              <a:t> </a:t>
            </a:r>
            <a:endParaRPr lang="pl-PL" b="1" dirty="0">
              <a:solidFill>
                <a:srgbClr val="FFFFFF"/>
              </a:solidFill>
            </a:endParaRPr>
          </a:p>
        </p:txBody>
      </p:sp>
      <p:pic>
        <p:nvPicPr>
          <p:cNvPr id="15" name="Obraz 15" descr="Obraz zawierający trawa, niebo, pojemnik, kubek&#10;&#10;Opis wygenerowany przy bardzo wysokim poziomie pewności">
            <a:extLst>
              <a:ext uri="{FF2B5EF4-FFF2-40B4-BE49-F238E27FC236}">
                <a16:creationId xmlns:a16="http://schemas.microsoft.com/office/drawing/2014/main" id="{88342DCB-C8AA-4ED1-8332-12AB5EAD73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2774" y="3386943"/>
            <a:ext cx="5230483" cy="33333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8441A51C-983E-4A9D-9D3D-72B1F87113A8}"/>
              </a:ext>
            </a:extLst>
          </p:cNvPr>
          <p:cNvSpPr txBox="1"/>
          <p:nvPr/>
        </p:nvSpPr>
        <p:spPr>
          <a:xfrm>
            <a:off x="7499229" y="5968042"/>
            <a:ext cx="2743200" cy="5539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000" b="1" dirty="0" err="1">
                <a:solidFill>
                  <a:srgbClr val="FFFFFF"/>
                </a:solidFill>
              </a:rPr>
              <a:t>Ecology</a:t>
            </a:r>
            <a:r>
              <a:rPr lang="pl-PL" sz="3000" b="1" dirty="0">
                <a:solidFill>
                  <a:srgbClr val="FFFFFF"/>
                </a:solidFill>
              </a:rPr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438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1" grpId="0"/>
      <p:bldP spid="14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0CA31A-AE95-4D8C-BB0C-95E2B9ACC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5F5AA5E2-E677-497D-B5EC-F73804FCB0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301" y="-122206"/>
            <a:ext cx="12804448" cy="728644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BF98FD6-609D-49AA-98D8-B6FE5D2ED90B}"/>
              </a:ext>
            </a:extLst>
          </p:cNvPr>
          <p:cNvSpPr txBox="1"/>
          <p:nvPr/>
        </p:nvSpPr>
        <p:spPr>
          <a:xfrm>
            <a:off x="382437" y="979099"/>
            <a:ext cx="7415841" cy="163121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5000" dirty="0">
                <a:solidFill>
                  <a:srgbClr val="000000"/>
                </a:solidFill>
              </a:rPr>
              <a:t>And </a:t>
            </a:r>
            <a:r>
              <a:rPr lang="pl-PL" sz="5000" dirty="0" err="1">
                <a:solidFill>
                  <a:srgbClr val="000000"/>
                </a:solidFill>
              </a:rPr>
              <a:t>what</a:t>
            </a:r>
            <a:r>
              <a:rPr lang="pl-PL" sz="5000" dirty="0">
                <a:solidFill>
                  <a:srgbClr val="000000"/>
                </a:solidFill>
              </a:rPr>
              <a:t> </a:t>
            </a:r>
            <a:r>
              <a:rPr lang="pl-PL" sz="5000" dirty="0" err="1">
                <a:solidFill>
                  <a:srgbClr val="000000"/>
                </a:solidFill>
              </a:rPr>
              <a:t>another</a:t>
            </a:r>
            <a:r>
              <a:rPr lang="pl-PL" sz="5000" dirty="0">
                <a:solidFill>
                  <a:srgbClr val="000000"/>
                </a:solidFill>
              </a:rPr>
              <a:t> people </a:t>
            </a:r>
            <a:r>
              <a:rPr lang="pl-PL" sz="5000" dirty="0" err="1">
                <a:solidFill>
                  <a:srgbClr val="000000"/>
                </a:solidFill>
              </a:rPr>
              <a:t>thing</a:t>
            </a:r>
            <a:r>
              <a:rPr lang="pl-PL" sz="5000" dirty="0">
                <a:solidFill>
                  <a:srgbClr val="000000"/>
                </a:solidFill>
              </a:rPr>
              <a:t> </a:t>
            </a:r>
            <a:r>
              <a:rPr lang="pl-PL" sz="5000" dirty="0" err="1">
                <a:solidFill>
                  <a:srgbClr val="000000"/>
                </a:solidFill>
              </a:rPr>
              <a:t>about</a:t>
            </a:r>
            <a:r>
              <a:rPr lang="pl-PL" sz="5000" dirty="0">
                <a:solidFill>
                  <a:srgbClr val="000000"/>
                </a:solidFill>
              </a:rPr>
              <a:t> </a:t>
            </a:r>
            <a:r>
              <a:rPr lang="pl-PL" sz="5000" dirty="0" err="1">
                <a:solidFill>
                  <a:srgbClr val="000000"/>
                </a:solidFill>
              </a:rPr>
              <a:t>nature</a:t>
            </a:r>
            <a:r>
              <a:rPr lang="pl-PL" sz="5000" dirty="0">
                <a:solidFill>
                  <a:srgbClr val="000000"/>
                </a:solidFill>
              </a:rPr>
              <a:t> ?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29E2BF9-8F48-4E5A-B025-0D8B8C15465C}"/>
              </a:ext>
            </a:extLst>
          </p:cNvPr>
          <p:cNvSpPr txBox="1"/>
          <p:nvPr/>
        </p:nvSpPr>
        <p:spPr>
          <a:xfrm>
            <a:off x="1000663" y="2718758"/>
            <a:ext cx="5776822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4000" dirty="0">
                <a:solidFill>
                  <a:srgbClr val="000000"/>
                </a:solidFill>
              </a:rPr>
              <a:t>(</a:t>
            </a:r>
            <a:r>
              <a:rPr lang="pl-PL" sz="4000" dirty="0" err="1">
                <a:solidFill>
                  <a:srgbClr val="000000"/>
                </a:solidFill>
              </a:rPr>
              <a:t>or</a:t>
            </a:r>
            <a:r>
              <a:rPr lang="pl-PL" sz="4000" dirty="0">
                <a:solidFill>
                  <a:srgbClr val="000000"/>
                </a:solidFill>
              </a:rPr>
              <a:t> </a:t>
            </a:r>
            <a:r>
              <a:rPr lang="pl-PL" sz="4000" dirty="0" err="1">
                <a:solidFill>
                  <a:srgbClr val="000000"/>
                </a:solidFill>
              </a:rPr>
              <a:t>what</a:t>
            </a:r>
            <a:r>
              <a:rPr lang="pl-PL" sz="4000" dirty="0">
                <a:solidFill>
                  <a:srgbClr val="000000"/>
                </a:solidFill>
              </a:rPr>
              <a:t> </a:t>
            </a:r>
            <a:r>
              <a:rPr lang="pl-PL" sz="4000" dirty="0" err="1">
                <a:solidFill>
                  <a:srgbClr val="000000"/>
                </a:solidFill>
              </a:rPr>
              <a:t>they</a:t>
            </a:r>
            <a:r>
              <a:rPr lang="pl-PL" sz="4000" dirty="0">
                <a:solidFill>
                  <a:srgbClr val="000000"/>
                </a:solidFill>
              </a:rPr>
              <a:t> </a:t>
            </a:r>
            <a:r>
              <a:rPr lang="pl-PL" sz="4000" dirty="0" err="1">
                <a:solidFill>
                  <a:srgbClr val="000000"/>
                </a:solidFill>
              </a:rPr>
              <a:t>thought</a:t>
            </a:r>
            <a:r>
              <a:rPr lang="pl-PL" sz="4000" dirty="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1024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91023D-990E-4E21-A6B6-5D04634BC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51" y="888839"/>
            <a:ext cx="7326702" cy="118872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 sz="6000" dirty="0" err="1"/>
              <a:t>Let's</a:t>
            </a:r>
            <a:r>
              <a:rPr lang="pl-PL" sz="6000" dirty="0"/>
              <a:t> </a:t>
            </a:r>
            <a:r>
              <a:rPr lang="pl-PL" sz="6000" dirty="0" err="1"/>
              <a:t>looking</a:t>
            </a:r>
            <a:r>
              <a:rPr lang="pl-PL" sz="6000" dirty="0"/>
              <a:t> for </a:t>
            </a:r>
            <a:r>
              <a:rPr lang="pl-PL" sz="6000" dirty="0" err="1"/>
              <a:t>answer</a:t>
            </a:r>
            <a:r>
              <a:rPr lang="pl-PL" sz="6000" dirty="0"/>
              <a:t> in the </a:t>
            </a:r>
            <a:r>
              <a:rPr lang="pl-PL" sz="6000" dirty="0" err="1"/>
              <a:t>Bible</a:t>
            </a:r>
            <a:r>
              <a:rPr lang="pl-PL" sz="6000" dirty="0"/>
              <a:t>.</a:t>
            </a:r>
            <a:endParaRPr lang="pl-PL" sz="6000" dirty="0">
              <a:solidFill>
                <a:schemeClr val="tx1"/>
              </a:solidFill>
            </a:endParaRP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6A8BAAC0-4E56-4C45-85E0-E74872E28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1626" y="435634"/>
            <a:ext cx="6739385" cy="6875251"/>
          </a:xfrm>
          <a:prstGeom prst="rect">
            <a:avLst/>
          </a:prstGeom>
        </p:spPr>
      </p:pic>
      <p:pic>
        <p:nvPicPr>
          <p:cNvPr id="10" name="Obraz 10">
            <a:extLst>
              <a:ext uri="{FF2B5EF4-FFF2-40B4-BE49-F238E27FC236}">
                <a16:creationId xmlns:a16="http://schemas.microsoft.com/office/drawing/2014/main" id="{BB177662-DFB2-4509-8A59-AC0C478E3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615" y="587854"/>
            <a:ext cx="4170692" cy="6559311"/>
          </a:xfrm>
          <a:prstGeom prst="rect">
            <a:avLst/>
          </a:prstGeom>
        </p:spPr>
      </p:pic>
      <p:sp>
        <p:nvSpPr>
          <p:cNvPr id="13" name="Dymek myśli: chmurka 12">
            <a:extLst>
              <a:ext uri="{FF2B5EF4-FFF2-40B4-BE49-F238E27FC236}">
                <a16:creationId xmlns:a16="http://schemas.microsoft.com/office/drawing/2014/main" id="{CC93EF31-B3A7-4036-885E-8CBAC9814FBB}"/>
              </a:ext>
            </a:extLst>
          </p:cNvPr>
          <p:cNvSpPr/>
          <p:nvPr/>
        </p:nvSpPr>
        <p:spPr>
          <a:xfrm rot="240000">
            <a:off x="4257574" y="24182"/>
            <a:ext cx="5730813" cy="3488120"/>
          </a:xfrm>
          <a:prstGeom prst="cloudCallout">
            <a:avLst/>
          </a:prstGeom>
          <a:solidFill>
            <a:schemeClr val="bg1">
              <a:lumMod val="9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0" dirty="0">
                <a:solidFill>
                  <a:srgbClr val="000000"/>
                </a:solidFill>
              </a:rPr>
              <a:t>And  </a:t>
            </a:r>
            <a:r>
              <a:rPr lang="pl-PL" sz="4000" dirty="0" err="1">
                <a:solidFill>
                  <a:srgbClr val="000000"/>
                </a:solidFill>
              </a:rPr>
              <a:t>something</a:t>
            </a:r>
            <a:r>
              <a:rPr lang="pl-PL" sz="4000" dirty="0">
                <a:solidFill>
                  <a:srgbClr val="000000"/>
                </a:solidFill>
              </a:rPr>
              <a:t> in </a:t>
            </a:r>
            <a:r>
              <a:rPr lang="pl-PL" sz="4000" dirty="0" err="1">
                <a:solidFill>
                  <a:srgbClr val="000000"/>
                </a:solidFill>
              </a:rPr>
              <a:t>mythology</a:t>
            </a:r>
            <a:r>
              <a:rPr lang="pl-PL" sz="4000" dirty="0">
                <a:solidFill>
                  <a:srgbClr val="000000"/>
                </a:solidFill>
              </a:rPr>
              <a:t>.</a:t>
            </a:r>
            <a:endParaRPr lang="pl-PL" sz="4000" dirty="0" err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5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FC481F-6593-4519-B926-BE0F8C6E5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5400" dirty="0"/>
              <a:t>Nature in </a:t>
            </a:r>
            <a:r>
              <a:rPr lang="pl-PL" sz="5400" dirty="0" err="1"/>
              <a:t>Bible</a:t>
            </a:r>
            <a:r>
              <a:rPr lang="pl-PL" sz="5400" dirty="0"/>
              <a:t> and Mythology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C67FEE6-6905-4D74-9DBD-803DE5486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sz="3200" dirty="0" err="1"/>
              <a:t>An</a:t>
            </a:r>
            <a:r>
              <a:rPr lang="pl-PL" sz="3200" dirty="0"/>
              <a:t> Eden </a:t>
            </a:r>
            <a:r>
              <a:rPr lang="pl-PL" sz="3200" dirty="0" err="1"/>
              <a:t>is</a:t>
            </a:r>
            <a:r>
              <a:rPr lang="pl-PL" sz="3200" dirty="0"/>
              <a:t> a </a:t>
            </a:r>
            <a:r>
              <a:rPr lang="pl-PL" sz="3200" dirty="0" err="1"/>
              <a:t>biblical</a:t>
            </a:r>
            <a:r>
              <a:rPr lang="pl-PL" sz="3200" dirty="0"/>
              <a:t> </a:t>
            </a:r>
            <a:r>
              <a:rPr lang="pl-PL" sz="3200" dirty="0" err="1"/>
              <a:t>paradise</a:t>
            </a:r>
            <a:r>
              <a:rPr lang="pl-PL" sz="3200" dirty="0"/>
              <a:t> </a:t>
            </a:r>
            <a:r>
              <a:rPr lang="pl-PL" sz="3200" dirty="0" err="1"/>
              <a:t>created</a:t>
            </a:r>
            <a:r>
              <a:rPr lang="pl-PL" sz="3200" dirty="0"/>
              <a:t> by </a:t>
            </a:r>
            <a:r>
              <a:rPr lang="pl-PL" sz="3200" dirty="0" err="1"/>
              <a:t>God</a:t>
            </a:r>
            <a:r>
              <a:rPr lang="pl-PL" sz="3200" dirty="0"/>
              <a:t> for the </a:t>
            </a:r>
            <a:r>
              <a:rPr lang="pl-PL" sz="3200" dirty="0" err="1"/>
              <a:t>first</a:t>
            </a:r>
            <a:r>
              <a:rPr lang="pl-PL" sz="3200" dirty="0"/>
              <a:t> </a:t>
            </a:r>
            <a:r>
              <a:rPr lang="pl-PL" sz="3200" dirty="0" err="1"/>
              <a:t>people</a:t>
            </a:r>
            <a:r>
              <a:rPr lang="pl-PL" sz="3200" dirty="0"/>
              <a:t> - of Adam and Ewa. In </a:t>
            </a:r>
            <a:r>
              <a:rPr lang="pl-PL" sz="3200" dirty="0" err="1"/>
              <a:t>this</a:t>
            </a:r>
            <a:r>
              <a:rPr lang="pl-PL" sz="3200" dirty="0"/>
              <a:t> garden </a:t>
            </a:r>
            <a:r>
              <a:rPr lang="pl-PL" sz="3200" dirty="0" err="1"/>
              <a:t>people</a:t>
            </a:r>
            <a:r>
              <a:rPr lang="pl-PL" sz="3200" dirty="0"/>
              <a:t> </a:t>
            </a:r>
            <a:r>
              <a:rPr lang="pl-PL" sz="3200" dirty="0" err="1"/>
              <a:t>had</a:t>
            </a:r>
            <a:r>
              <a:rPr lang="pl-PL" sz="3200" dirty="0"/>
              <a:t> </a:t>
            </a:r>
            <a:r>
              <a:rPr lang="pl-PL" sz="3200" dirty="0" err="1"/>
              <a:t>everything</a:t>
            </a:r>
            <a:r>
              <a:rPr lang="pl-PL" sz="3200" dirty="0"/>
              <a:t> and </a:t>
            </a:r>
            <a:r>
              <a:rPr lang="pl-PL" sz="3200" dirty="0" err="1"/>
              <a:t>could</a:t>
            </a:r>
            <a:r>
              <a:rPr lang="pl-PL" sz="3200" dirty="0"/>
              <a:t> </a:t>
            </a:r>
            <a:r>
              <a:rPr lang="pl-PL" sz="3200" dirty="0" err="1"/>
              <a:t>use</a:t>
            </a:r>
            <a:r>
              <a:rPr lang="pl-PL" sz="3200" dirty="0"/>
              <a:t> </a:t>
            </a:r>
            <a:r>
              <a:rPr lang="pl-PL" sz="3200" dirty="0" err="1"/>
              <a:t>everything</a:t>
            </a:r>
            <a:r>
              <a:rPr lang="pl-PL" sz="3200" dirty="0"/>
              <a:t>, </a:t>
            </a:r>
            <a:r>
              <a:rPr lang="pl-PL" sz="3200" dirty="0" err="1"/>
              <a:t>except</a:t>
            </a:r>
            <a:r>
              <a:rPr lang="pl-PL" sz="3200" dirty="0"/>
              <a:t> for the </a:t>
            </a:r>
            <a:r>
              <a:rPr lang="pl-PL" sz="3200" dirty="0" err="1"/>
              <a:t>tree</a:t>
            </a:r>
            <a:r>
              <a:rPr lang="pl-PL" sz="3200" dirty="0"/>
              <a:t> </a:t>
            </a:r>
            <a:r>
              <a:rPr lang="pl-PL" sz="3200" dirty="0" err="1"/>
              <a:t>meaning</a:t>
            </a:r>
            <a:r>
              <a:rPr lang="pl-PL" sz="3200" dirty="0"/>
              <a:t> the </a:t>
            </a:r>
            <a:r>
              <a:rPr lang="pl-PL" sz="3200" dirty="0" err="1"/>
              <a:t>good</a:t>
            </a:r>
            <a:r>
              <a:rPr lang="pl-PL" sz="3200" dirty="0"/>
              <a:t> and </a:t>
            </a:r>
            <a:r>
              <a:rPr lang="pl-PL" sz="3200" dirty="0" err="1"/>
              <a:t>evil</a:t>
            </a:r>
            <a:r>
              <a:rPr lang="pl-PL" sz="3200" dirty="0"/>
              <a:t>, of </a:t>
            </a:r>
            <a:r>
              <a:rPr lang="pl-PL" sz="3200" dirty="0" err="1"/>
              <a:t>which</a:t>
            </a:r>
            <a:r>
              <a:rPr lang="pl-PL" sz="3200" dirty="0"/>
              <a:t> </a:t>
            </a:r>
            <a:r>
              <a:rPr lang="pl-PL" sz="3200" dirty="0" err="1"/>
              <a:t>could</a:t>
            </a:r>
            <a:r>
              <a:rPr lang="pl-PL" sz="3200" dirty="0"/>
              <a:t> not </a:t>
            </a:r>
            <a:r>
              <a:rPr lang="pl-PL" sz="3200" dirty="0" err="1"/>
              <a:t>pick</a:t>
            </a:r>
            <a:r>
              <a:rPr lang="pl-PL" sz="3200" dirty="0"/>
              <a:t> </a:t>
            </a:r>
            <a:r>
              <a:rPr lang="pl-PL" sz="3200" dirty="0" err="1"/>
              <a:t>fruits</a:t>
            </a:r>
            <a:r>
              <a:rPr lang="pl-PL" sz="3200" dirty="0"/>
              <a:t>.</a:t>
            </a:r>
          </a:p>
          <a:p>
            <a:r>
              <a:rPr lang="pl-PL" sz="3200" dirty="0"/>
              <a:t>Mythology </a:t>
            </a:r>
            <a:r>
              <a:rPr lang="pl-PL" sz="3200" dirty="0" err="1"/>
              <a:t>is</a:t>
            </a:r>
            <a:r>
              <a:rPr lang="pl-PL" sz="3200" dirty="0"/>
              <a:t> </a:t>
            </a:r>
            <a:r>
              <a:rPr lang="pl-PL" sz="3200" dirty="0" err="1"/>
              <a:t>also</a:t>
            </a:r>
            <a:r>
              <a:rPr lang="pl-PL" sz="3200" dirty="0"/>
              <a:t> </a:t>
            </a:r>
            <a:r>
              <a:rPr lang="pl-PL" sz="3200" dirty="0" err="1"/>
              <a:t>describing</a:t>
            </a:r>
            <a:r>
              <a:rPr lang="pl-PL" sz="3200" dirty="0"/>
              <a:t> </a:t>
            </a:r>
            <a:r>
              <a:rPr lang="pl-PL" sz="3200" dirty="0" err="1"/>
              <a:t>nature</a:t>
            </a:r>
            <a:r>
              <a:rPr lang="pl-PL" sz="3200" dirty="0"/>
              <a:t>, for </a:t>
            </a:r>
            <a:r>
              <a:rPr lang="pl-PL" sz="3200" dirty="0" err="1"/>
              <a:t>example</a:t>
            </a:r>
            <a:r>
              <a:rPr lang="pl-PL" sz="3200" dirty="0"/>
              <a:t>: the </a:t>
            </a:r>
            <a:r>
              <a:rPr lang="pl-PL" sz="3200" dirty="0" err="1"/>
              <a:t>storm</a:t>
            </a:r>
            <a:r>
              <a:rPr lang="pl-PL" sz="3200" dirty="0"/>
              <a:t>, the </a:t>
            </a:r>
            <a:r>
              <a:rPr lang="pl-PL" sz="3200" dirty="0" err="1"/>
              <a:t>rain</a:t>
            </a:r>
            <a:r>
              <a:rPr lang="pl-PL" sz="3200" dirty="0"/>
              <a:t>, </a:t>
            </a:r>
            <a:r>
              <a:rPr lang="pl-PL" sz="3200" dirty="0" err="1"/>
              <a:t>or</a:t>
            </a:r>
            <a:r>
              <a:rPr lang="pl-PL" sz="3200" dirty="0"/>
              <a:t> </a:t>
            </a:r>
            <a:r>
              <a:rPr lang="pl-PL" sz="3200" dirty="0" err="1"/>
              <a:t>bolts</a:t>
            </a:r>
            <a:r>
              <a:rPr lang="pl-PL" sz="3200" dirty="0"/>
              <a:t>. </a:t>
            </a:r>
            <a:r>
              <a:rPr lang="pl-PL" sz="3200" dirty="0" err="1"/>
              <a:t>Greeks</a:t>
            </a:r>
            <a:r>
              <a:rPr lang="pl-PL" sz="3200" dirty="0"/>
              <a:t> </a:t>
            </a:r>
            <a:r>
              <a:rPr lang="pl-PL" sz="3200" dirty="0" err="1"/>
              <a:t>believed</a:t>
            </a:r>
            <a:r>
              <a:rPr lang="pl-PL" sz="3200" dirty="0"/>
              <a:t> </a:t>
            </a:r>
            <a:r>
              <a:rPr lang="pl-PL" sz="3200" dirty="0" err="1"/>
              <a:t>that</a:t>
            </a:r>
            <a:r>
              <a:rPr lang="pl-PL" sz="3200" dirty="0"/>
              <a:t> </a:t>
            </a:r>
            <a:r>
              <a:rPr lang="pl-PL" sz="3200" dirty="0" err="1"/>
              <a:t>they</a:t>
            </a:r>
            <a:r>
              <a:rPr lang="pl-PL" sz="3200" dirty="0"/>
              <a:t> </a:t>
            </a:r>
            <a:r>
              <a:rPr lang="pl-PL" sz="3200" dirty="0" err="1"/>
              <a:t>were</a:t>
            </a:r>
            <a:r>
              <a:rPr lang="pl-PL" sz="3200" dirty="0"/>
              <a:t> </a:t>
            </a:r>
            <a:r>
              <a:rPr lang="pl-PL" sz="3200" dirty="0" err="1"/>
              <a:t>created</a:t>
            </a:r>
            <a:r>
              <a:rPr lang="pl-PL" sz="3200" dirty="0"/>
              <a:t> by </a:t>
            </a:r>
            <a:r>
              <a:rPr lang="pl-PL" sz="3200" dirty="0" err="1"/>
              <a:t>gods</a:t>
            </a:r>
            <a:r>
              <a:rPr lang="pl-PL" sz="3200" dirty="0"/>
              <a:t>, </a:t>
            </a:r>
            <a:r>
              <a:rPr lang="pl-PL" sz="3200" dirty="0" err="1"/>
              <a:t>which</a:t>
            </a:r>
            <a:r>
              <a:rPr lang="pl-PL" sz="3200" dirty="0"/>
              <a:t> </a:t>
            </a:r>
            <a:r>
              <a:rPr lang="pl-PL" sz="3200" dirty="0" err="1"/>
              <a:t>had</a:t>
            </a:r>
            <a:r>
              <a:rPr lang="pl-PL" sz="3200" dirty="0"/>
              <a:t> </a:t>
            </a:r>
            <a:r>
              <a:rPr lang="pl-PL" sz="3200" dirty="0" err="1"/>
              <a:t>supernatural</a:t>
            </a:r>
            <a:r>
              <a:rPr lang="pl-PL" sz="3200" dirty="0"/>
              <a:t> </a:t>
            </a:r>
            <a:r>
              <a:rPr lang="pl-PL" sz="3200" dirty="0" err="1"/>
              <a:t>powers</a:t>
            </a:r>
            <a:r>
              <a:rPr lang="pl-PL" sz="3200" dirty="0"/>
              <a:t>.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2E48538B-8794-4959-8CEA-F219D5F3A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827" y="1054608"/>
            <a:ext cx="4305300" cy="3215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82DB6A4D-EA69-499B-A98F-FB34ADE14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097" y="3063823"/>
            <a:ext cx="4094671" cy="2944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2999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wiat wiśni 16:9">
  <a:themeElements>
    <a:clrScheme name="Kwiat_wiśni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D5F340F01F94FA2FD29A5E6DC872E" ma:contentTypeVersion="0" ma:contentTypeDescription="Create a new document." ma:contentTypeScope="" ma:versionID="f583bd66513a361a730282b6a794e3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41151cf538834e171094e4faaf2d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311DC03-8993-40C8-9D32-00F1769E8F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2C2A88A-35BC-4BFD-88A5-D147CC1F38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1422EB-74B4-4712-857F-F1A4DC39819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90</Words>
  <Application>Microsoft Office PowerPoint</Application>
  <PresentationFormat>Panoramiczny</PresentationFormat>
  <Paragraphs>31</Paragraphs>
  <Slides>24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5" baseType="lpstr">
      <vt:lpstr>Kwiat wiśni 16:9</vt:lpstr>
      <vt:lpstr>Look deep into nature, and then you will understand everything better</vt:lpstr>
      <vt:lpstr>Prezentacja programu PowerPoint</vt:lpstr>
      <vt:lpstr>Prezentacja programu PowerPoint</vt:lpstr>
      <vt:lpstr>So, we'll check it ☺</vt:lpstr>
      <vt:lpstr>Dictionary definition sounds :</vt:lpstr>
      <vt:lpstr>Well, what nature is for you?</vt:lpstr>
      <vt:lpstr>Prezentacja programu PowerPoint</vt:lpstr>
      <vt:lpstr>Let's looking for answer in the Bible.</vt:lpstr>
      <vt:lpstr>Nature in Bible and Mythology</vt:lpstr>
      <vt:lpstr>Prezentacja programu PowerPoint</vt:lpstr>
      <vt:lpstr>Nature in Music</vt:lpstr>
      <vt:lpstr>Prezentacja programu PowerPoint</vt:lpstr>
      <vt:lpstr>Prezentacja programu PowerPoint</vt:lpstr>
      <vt:lpstr>Nature in films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And finally, a few words of famous people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Look deep into nature, and then you will understand everything better</dc:title>
  <dc:creator/>
  <cp:lastModifiedBy/>
  <cp:revision>65</cp:revision>
  <dcterms:created xsi:type="dcterms:W3CDTF">2013-07-30T20:14:24Z</dcterms:created>
  <dcterms:modified xsi:type="dcterms:W3CDTF">2018-05-05T16:01:35Z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</Properties>
</file>