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3" r:id="rId9"/>
    <p:sldId id="262" r:id="rId10"/>
    <p:sldId id="265" r:id="rId11"/>
    <p:sldId id="268" r:id="rId12"/>
    <p:sldId id="269" r:id="rId13"/>
    <p:sldId id="279" r:id="rId14"/>
    <p:sldId id="284" r:id="rId15"/>
    <p:sldId id="270" r:id="rId16"/>
    <p:sldId id="274" r:id="rId17"/>
    <p:sldId id="282" r:id="rId18"/>
    <p:sldId id="273" r:id="rId19"/>
    <p:sldId id="272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60"/>
  </p:normalViewPr>
  <p:slideViewPr>
    <p:cSldViewPr>
      <p:cViewPr varScale="1">
        <p:scale>
          <a:sx n="70" d="100"/>
          <a:sy n="70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70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18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13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2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38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06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85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42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23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13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76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A76C9-104A-492C-9A66-3D6DA119664F}" type="datetimeFigureOut">
              <a:rPr lang="pl-PL" smtClean="0"/>
              <a:t>2018-05-06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CE85B-7EB7-432A-A81E-207D698F88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05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o_the_Wild_(film)" TargetMode="External"/><Relationship Id="rId7" Type="http://schemas.openxmlformats.org/officeDocument/2006/relationships/hyperlink" Target="https://www.google.pl/search?q=into+the+wild&amp;source=lnms&amp;tbm=isch&amp;sa=X&amp;ved=0ahUKEwiFuufj9OTaAhWIKewKHX5hCt8Q_AUICigB&amp;biw=1600&amp;bih=745" TargetMode="External"/><Relationship Id="rId2" Type="http://schemas.openxmlformats.org/officeDocument/2006/relationships/hyperlink" Target="http://www.filmweb.pl/Wszystko.Za.Zyci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elemagazyn.pl/artykuly/wszystko-za-zycie-ucieczka-od-cywilizacji-recenzja-55701.html" TargetMode="External"/><Relationship Id="rId5" Type="http://schemas.openxmlformats.org/officeDocument/2006/relationships/hyperlink" Target="http://magiaksiazki.blogspot.com/2011/02/jon-krakauer-wszystko-za-zycie.html" TargetMode="External"/><Relationship Id="rId4" Type="http://schemas.openxmlformats.org/officeDocument/2006/relationships/hyperlink" Target="http://paradoks.net.pl/read/6907-wszystko-za-zycie-recenz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51984" y="764704"/>
            <a:ext cx="5926106" cy="774086"/>
          </a:xfrm>
        </p:spPr>
        <p:txBody>
          <a:bodyPr>
            <a:noAutofit/>
          </a:bodyPr>
          <a:lstStyle/>
          <a:p>
            <a:r>
              <a:rPr lang="pl-PL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Awesome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friendship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beetwen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 a </a:t>
            </a:r>
            <a:r>
              <a:rPr lang="pl-PL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human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 and </a:t>
            </a:r>
            <a:r>
              <a:rPr lang="pl-PL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nature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en-US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which </a:t>
            </a:r>
            <a:r>
              <a:rPr lang="en-US" sz="1900" dirty="0" err="1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doesn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’</a:t>
            </a:r>
            <a:r>
              <a:rPr lang="en-US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t always bring benefits</a:t>
            </a:r>
            <a:r>
              <a:rPr lang="pl-PL" sz="1900" dirty="0">
                <a:solidFill>
                  <a:srgbClr val="43796C"/>
                </a:solidFill>
                <a:latin typeface="Segoe UI Symbol" pitchFamily="34" charset="0"/>
                <a:ea typeface="Segoe UI Symbol" pitchFamily="34" charset="0"/>
              </a:rPr>
              <a:t>.</a:t>
            </a:r>
          </a:p>
        </p:txBody>
      </p:sp>
      <p:pic>
        <p:nvPicPr>
          <p:cNvPr id="2" name="Wilderness - Taylor Davis (Original So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5" end="98872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0">
        <p14:ferris dir="l"/>
      </p:transition>
    </mc:Choice>
    <mc:Fallback>
      <p:transition spd="slow" advTm="9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9456" y="404664"/>
            <a:ext cx="10009112" cy="15121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</a:t>
            </a:r>
            <a:r>
              <a:rPr lang="en-US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hris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went to Alaska 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with 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no </a:t>
            </a:r>
            <a:r>
              <a:rPr lang="en-US" sz="2300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equipment,</a:t>
            </a:r>
            <a:r>
              <a:rPr lang="pl-PL" sz="2300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sz="2300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no 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clothes, no preparation and no map.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He did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n’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 have minimal knowledge about how to eat and how to survive in these conditions. He risked his life to make his dreams come true.</a:t>
            </a:r>
            <a:endParaRPr lang="pl-PL" sz="23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3314" name="Picture 2" descr="C:\Users\admin\Desktop\into the wild - pictures\107168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1772816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8">
        <p14:ferris dir="l"/>
      </p:transition>
    </mc:Choice>
    <mc:Fallback>
      <p:transition spd="slow" advTm="134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5640" y="836712"/>
            <a:ext cx="6912768" cy="7560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During this trip</a:t>
            </a:r>
            <a:r>
              <a:rPr lang="pl-PL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Chris met many interesting people</a:t>
            </a:r>
            <a:r>
              <a:rPr lang="pl-PL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who helped him reach his destination. </a:t>
            </a:r>
            <a:endParaRPr lang="pl-PL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7170" name="Picture 2" descr="C:\Users\admin\Desktop\into the wild - pictures\into-the-wild-2007-fil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351">
            <a:off x="772938" y="2413929"/>
            <a:ext cx="5400600" cy="36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into the wild - pictures\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535">
            <a:off x="6203087" y="2689508"/>
            <a:ext cx="5472567" cy="35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9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2">
        <p14:ferris dir="l"/>
      </p:transition>
    </mc:Choice>
    <mc:Fallback>
      <p:transition spd="slow" advTm="6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43472" y="692696"/>
            <a:ext cx="9649072" cy="1440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He made friends with 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Ron Franz ,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who allowed him to live at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pl-PL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his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home. Thanks to his help, the old man climbed to the top of the mountain and saw a beautiful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pl-PL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landscape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which 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was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impossible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pl-PL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before</a:t>
            </a:r>
            <a:r>
              <a:rPr lang="pl-PL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he</a:t>
            </a:r>
            <a:r>
              <a:rPr lang="en-US" sz="23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met the boy. </a:t>
            </a:r>
            <a:endParaRPr lang="pl-PL" sz="2300" dirty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32856"/>
            <a:ext cx="8496944" cy="446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65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8">
        <p14:ferris dir="l"/>
      </p:transition>
    </mc:Choice>
    <mc:Fallback>
      <p:transition spd="slow" advTm="126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1729" y="836712"/>
            <a:ext cx="9186146" cy="12095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Ron </a:t>
            </a:r>
            <a:r>
              <a:rPr lang="en-US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asked 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him, does he want to be adopted. Chris promised him, that he would answer his question after returning from </a:t>
            </a:r>
            <a:r>
              <a:rPr lang="en-US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the</a:t>
            </a:r>
            <a:r>
              <a:rPr lang="pl-PL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Alaska.</a:t>
            </a:r>
            <a:endParaRPr lang="pl-PL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9218" name="Picture 2" descr="C:\Users\admin\Desktop\into the wild - pictures\446a543468c548ce7b40a1ae68cb6b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25" y="2046294"/>
            <a:ext cx="9979755" cy="44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6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1">
        <p14:ferris dir="l"/>
      </p:transition>
    </mc:Choice>
    <mc:Fallback>
      <p:transition spd="slow" advTm="11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6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8">
        <p14:ferris dir="l"/>
      </p:transition>
    </mc:Choice>
    <mc:Fallback>
      <p:transition spd="slow" advTm="103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7568" y="764548"/>
            <a:ext cx="8064896" cy="10261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dirty="0" err="1">
                <a:latin typeface="Segoe UI Symbol" pitchFamily="34" charset="0"/>
                <a:ea typeface="Segoe UI Symbol" pitchFamily="34" charset="0"/>
              </a:rPr>
              <a:t>uring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dirty="0">
                <a:latin typeface="Segoe UI Symbol" pitchFamily="34" charset="0"/>
                <a:ea typeface="Segoe UI Symbol" pitchFamily="34" charset="0"/>
              </a:rPr>
              <a:t>the 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one of the expeditions </a:t>
            </a:r>
            <a:r>
              <a:rPr lang="pl-PL" dirty="0">
                <a:latin typeface="Segoe UI Symbol" pitchFamily="34" charset="0"/>
                <a:ea typeface="Segoe UI Symbol" pitchFamily="34" charset="0"/>
              </a:rPr>
              <a:t>for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 food, he mistook the fruit and ate poisonous </a:t>
            </a:r>
            <a:r>
              <a:rPr lang="en-US" dirty="0" smtClean="0">
                <a:latin typeface="Segoe UI Symbol" pitchFamily="34" charset="0"/>
                <a:ea typeface="Segoe UI Symbol" pitchFamily="34" charset="0"/>
              </a:rPr>
              <a:t>berries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.</a:t>
            </a:r>
            <a:endParaRPr lang="pl-PL" dirty="0">
              <a:latin typeface="Segoe UI Symbol" pitchFamily="34" charset="0"/>
              <a:ea typeface="Segoe UI Symbo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803041"/>
            <a:ext cx="9649072" cy="473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04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5">
        <p14:ferris dir="l"/>
      </p:transition>
    </mc:Choice>
    <mc:Fallback>
      <p:transition spd="slow" advTm="75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06381" y="692696"/>
            <a:ext cx="8784976" cy="95410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600" dirty="0">
                <a:latin typeface="Segoe UI Symbol" pitchFamily="34" charset="0"/>
                <a:ea typeface="Segoe UI Symbol" pitchFamily="34" charset="0"/>
              </a:rPr>
              <a:t>In early 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July, </a:t>
            </a:r>
            <a:r>
              <a:rPr lang="en-US" sz="2600" dirty="0">
                <a:latin typeface="Segoe UI Symbol" pitchFamily="34" charset="0"/>
                <a:ea typeface="Segoe UI Symbol" pitchFamily="34" charset="0"/>
              </a:rPr>
              <a:t>he decided to leave the 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wilderness</a:t>
            </a:r>
            <a:r>
              <a:rPr lang="pl-PL" sz="26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and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come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back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 to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home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. He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realized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that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happiness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is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600" dirty="0" err="1" smtClean="0">
                <a:latin typeface="Segoe UI Symbol" pitchFamily="34" charset="0"/>
                <a:ea typeface="Segoe UI Symbol" pitchFamily="34" charset="0"/>
              </a:rPr>
              <a:t>only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 real, </a:t>
            </a:r>
            <a:r>
              <a:rPr lang="en-US" sz="2600" dirty="0" err="1" smtClean="0">
                <a:latin typeface="Segoe UI Symbol" pitchFamily="34" charset="0"/>
                <a:ea typeface="Segoe UI Symbol" pitchFamily="34" charset="0"/>
              </a:rPr>
              <a:t>whe</a:t>
            </a:r>
            <a:r>
              <a:rPr lang="pl-PL" sz="2600" dirty="0" smtClean="0">
                <a:latin typeface="Segoe UI Symbol" pitchFamily="34" charset="0"/>
                <a:ea typeface="Segoe UI Symbol" pitchFamily="34" charset="0"/>
              </a:rPr>
              <a:t>n </a:t>
            </a:r>
            <a:r>
              <a:rPr lang="en-US" sz="2600" dirty="0" smtClean="0">
                <a:latin typeface="Segoe UI Symbol" pitchFamily="34" charset="0"/>
                <a:ea typeface="Segoe UI Symbol" pitchFamily="34" charset="0"/>
              </a:rPr>
              <a:t>shared</a:t>
            </a:r>
            <a:r>
              <a:rPr lang="en-US" sz="2600" dirty="0">
                <a:latin typeface="Segoe UI Symbol" pitchFamily="34" charset="0"/>
                <a:ea typeface="Segoe UI Symbol" pitchFamily="34" charset="0"/>
              </a:rPr>
              <a:t>. </a:t>
            </a:r>
            <a:endParaRPr lang="pl-PL" sz="2600" dirty="0">
              <a:latin typeface="Segoe UI Symbol" pitchFamily="34" charset="0"/>
              <a:ea typeface="Segoe UI Symbo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9" y="1772816"/>
            <a:ext cx="8609640" cy="484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8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8">
        <p14:ferris dir="l"/>
      </p:transition>
    </mc:Choice>
    <mc:Fallback>
      <p:transition spd="slow" advTm="10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80565" y="825083"/>
            <a:ext cx="7974886" cy="11341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Despite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his</a:t>
            </a:r>
            <a:r>
              <a:rPr lang="pl-PL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effort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,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 he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didn’t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fly</a:t>
            </a:r>
            <a:r>
              <a:rPr lang="en-US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to return </a:t>
            </a:r>
            <a:r>
              <a:rPr lang="en-US" dirty="0" smtClean="0">
                <a:latin typeface="Segoe UI Symbol" pitchFamily="34" charset="0"/>
                <a:ea typeface="Segoe UI Symbol" pitchFamily="34" charset="0"/>
              </a:rPr>
              <a:t>home.</a:t>
            </a:r>
            <a:r>
              <a:rPr lang="pl-PL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dirty="0" smtClean="0">
                <a:latin typeface="Segoe UI Symbol" pitchFamily="34" charset="0"/>
                <a:ea typeface="Segoe UI Symbol" pitchFamily="34" charset="0"/>
              </a:rPr>
              <a:t>He felt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that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dirty="0" smtClean="0">
                <a:latin typeface="Segoe UI Symbol" pitchFamily="34" charset="0"/>
                <a:ea typeface="Segoe UI Symbol" pitchFamily="34" charset="0"/>
              </a:rPr>
              <a:t>he 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was losing strength and after a few days he died.</a:t>
            </a:r>
            <a:endParaRPr lang="pl-PL" dirty="0">
              <a:latin typeface="Segoe UI Symbol" pitchFamily="34" charset="0"/>
              <a:ea typeface="Segoe UI Symbo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72" y="2204864"/>
            <a:ext cx="10344472" cy="41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0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0">
        <p14:ferris dir="l"/>
      </p:transition>
    </mc:Choice>
    <mc:Fallback>
      <p:transition spd="slow" advTm="9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95500" y="692696"/>
            <a:ext cx="9217024" cy="23042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„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Into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dirty="0">
                <a:latin typeface="Segoe UI Symbol" pitchFamily="34" charset="0"/>
                <a:ea typeface="Segoe UI Symbol" pitchFamily="34" charset="0"/>
              </a:rPr>
              <a:t>the </a:t>
            </a:r>
            <a:r>
              <a:rPr lang="pl-PL" dirty="0" err="1" smtClean="0">
                <a:latin typeface="Segoe UI Symbol" pitchFamily="34" charset="0"/>
                <a:ea typeface="Segoe UI Symbol" pitchFamily="34" charset="0"/>
              </a:rPr>
              <a:t>wild</a:t>
            </a:r>
            <a:r>
              <a:rPr lang="pl-PL" dirty="0" smtClean="0">
                <a:latin typeface="Segoe UI Symbol" pitchFamily="34" charset="0"/>
                <a:ea typeface="Segoe UI Symbol" pitchFamily="34" charset="0"/>
              </a:rPr>
              <a:t>” </a:t>
            </a:r>
            <a:r>
              <a:rPr lang="en-US" dirty="0">
                <a:latin typeface="Segoe UI Symbol" pitchFamily="34" charset="0"/>
                <a:ea typeface="Segoe UI Symbol" pitchFamily="34" charset="0"/>
              </a:rPr>
              <a:t>is a story about searching for yourself, about striving for freedom, and getting out of the schemes. </a:t>
            </a:r>
            <a:endParaRPr lang="pl-PL" dirty="0">
              <a:latin typeface="Segoe UI Symbol" pitchFamily="34" charset="0"/>
              <a:ea typeface="Segoe UI Symbol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Segoe UI Symbol" pitchFamily="34" charset="0"/>
                <a:ea typeface="Segoe UI Symbol" pitchFamily="34" charset="0"/>
              </a:rPr>
              <a:t>The boy wanted to feel unity with nature, but he forgot completely what nature can be, and that in principle it is always dangerous.</a:t>
            </a: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81" y="2636912"/>
            <a:ext cx="9559062" cy="393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38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0">
        <p14:ferris dir="l"/>
      </p:transition>
    </mc:Choice>
    <mc:Fallback>
      <p:transition spd="slow" advTm="189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71464" y="476672"/>
            <a:ext cx="10081120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The wild nature of Alaska is shown by the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director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 in a very realistic way, not limited only to the nice images of deer in the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forest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. Using the example of Christopher's story, he shows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that wilderness is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n’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t a place for enthusiastic young people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 whose entire knowledge of survival comes from books. </a:t>
            </a:r>
            <a:endParaRPr lang="pl-PL" sz="2300" dirty="0">
              <a:solidFill>
                <a:srgbClr val="FF0000"/>
              </a:solidFill>
              <a:latin typeface="Segoe UI Symbol" pitchFamily="34" charset="0"/>
              <a:ea typeface="Segoe UI Symbo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132856"/>
            <a:ext cx="64807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0">
        <p14:ferris dir="l"/>
      </p:transition>
    </mc:Choice>
    <mc:Fallback>
      <p:transition spd="slow" advTm="195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392" y="477670"/>
            <a:ext cx="10926831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latin typeface="Segoe Script" panose="020B0504020000000003" pitchFamily="34" charset="0"/>
              </a:rPr>
              <a:t>The most </a:t>
            </a:r>
            <a:r>
              <a:rPr lang="pl-PL" sz="4800" b="1" dirty="0" err="1">
                <a:latin typeface="Segoe Script" panose="020B0504020000000003" pitchFamily="34" charset="0"/>
              </a:rPr>
              <a:t>important</a:t>
            </a:r>
            <a:r>
              <a:rPr lang="pl-PL" sz="4800" b="1" dirty="0">
                <a:latin typeface="Segoe Script" panose="020B0504020000000003" pitchFamily="34" charset="0"/>
              </a:rPr>
              <a:t> </a:t>
            </a:r>
            <a:r>
              <a:rPr lang="pl-PL" sz="4800" b="1" dirty="0" err="1">
                <a:latin typeface="Segoe Script" panose="020B0504020000000003" pitchFamily="34" charset="0"/>
              </a:rPr>
              <a:t>information</a:t>
            </a:r>
            <a:endParaRPr lang="pl-PL" sz="4800" b="1" dirty="0">
              <a:latin typeface="Segoe Script" panose="020B05040200000000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1504" y="1267215"/>
            <a:ext cx="9172717" cy="13718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The film is an adaptation of 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 Jon </a:t>
            </a:r>
            <a:r>
              <a:rPr lang="pl-PL" sz="2200" dirty="0" err="1">
                <a:latin typeface="Segoe UI Symbol" pitchFamily="34" charset="0"/>
                <a:ea typeface="Segoe UI Symbol" pitchFamily="34" charset="0"/>
              </a:rPr>
              <a:t>Krakauer's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book of the same title, released in 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1996. The story </a:t>
            </a:r>
            <a:r>
              <a:rPr lang="pl-PL" sz="2200" dirty="0" err="1">
                <a:latin typeface="Segoe UI Symbol" pitchFamily="34" charset="0"/>
                <a:ea typeface="Segoe UI Symbol" pitchFamily="34" charset="0"/>
              </a:rPr>
              <a:t>is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based on the travels of Christopher McCandless across North America and his experiences in the Alaskan wilderness in the early 1990s.</a:t>
            </a:r>
            <a:endParaRPr lang="pl-PL" sz="2200" dirty="0">
              <a:latin typeface="Segoe UI Symbol" pitchFamily="34" charset="0"/>
              <a:ea typeface="Segoe UI Symbo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51472" y="5591185"/>
            <a:ext cx="3942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Director</a:t>
            </a:r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: </a:t>
            </a:r>
            <a:r>
              <a:rPr lang="pl-PL" sz="2400" dirty="0" err="1">
                <a:latin typeface="Segoe UI Symbol" pitchFamily="34" charset="0"/>
                <a:ea typeface="Segoe UI Symbol" pitchFamily="34" charset="0"/>
              </a:rPr>
              <a:t>Sean</a:t>
            </a:r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 Justin </a:t>
            </a:r>
            <a:r>
              <a:rPr lang="pl-PL" sz="2400" dirty="0" err="1">
                <a:latin typeface="Segoe UI Symbol" pitchFamily="34" charset="0"/>
                <a:ea typeface="Segoe UI Symbol" pitchFamily="34" charset="0"/>
              </a:rPr>
              <a:t>Penn</a:t>
            </a:r>
            <a:endParaRPr lang="pl-PL" sz="2400" dirty="0">
              <a:latin typeface="Segoe UI Symbol" pitchFamily="34" charset="0"/>
              <a:ea typeface="Segoe UI Symbol" pitchFamily="34" charset="0"/>
            </a:endParaRPr>
          </a:p>
        </p:txBody>
      </p:sp>
      <p:pic>
        <p:nvPicPr>
          <p:cNvPr id="15362" name="Picture 2" descr="C:\Users\admin\Desktop\into the wild - pictures\e00dd5dbe45878d48dc7d6c2b112b47e--movieposter-art-mod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012">
            <a:off x="8103447" y="2921414"/>
            <a:ext cx="2655577" cy="35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64679" y="3619238"/>
            <a:ext cx="4691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Release date: 21 September 2007</a:t>
            </a:r>
          </a:p>
        </p:txBody>
      </p:sp>
      <p:sp>
        <p:nvSpPr>
          <p:cNvPr id="6" name="Prostokąt 5"/>
          <p:cNvSpPr/>
          <p:nvPr/>
        </p:nvSpPr>
        <p:spPr>
          <a:xfrm>
            <a:off x="764679" y="4151072"/>
            <a:ext cx="5169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Country of production: United States</a:t>
            </a:r>
          </a:p>
        </p:txBody>
      </p:sp>
      <p:sp>
        <p:nvSpPr>
          <p:cNvPr id="7" name="Prostokąt 6"/>
          <p:cNvSpPr/>
          <p:nvPr/>
        </p:nvSpPr>
        <p:spPr>
          <a:xfrm>
            <a:off x="764679" y="4640296"/>
            <a:ext cx="460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Kind</a:t>
            </a:r>
            <a:r>
              <a:rPr lang="pl-PL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: Drama, </a:t>
            </a:r>
            <a:r>
              <a:rPr lang="pl-PL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biographical</a:t>
            </a:r>
            <a:r>
              <a:rPr lang="pl-PL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pl-PL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movie</a:t>
            </a:r>
            <a:endParaRPr lang="pl-PL" sz="2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64679" y="5129520"/>
            <a:ext cx="2634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Language: English</a:t>
            </a:r>
          </a:p>
        </p:txBody>
      </p:sp>
    </p:spTree>
    <p:extLst>
      <p:ext uri="{BB962C8B-B14F-4D97-AF65-F5344CB8AC3E}">
        <p14:creationId xmlns:p14="http://schemas.microsoft.com/office/powerpoint/2010/main" val="249789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0">
        <p14:ferris dir="l"/>
      </p:transition>
    </mc:Choice>
    <mc:Fallback>
      <p:transition spd="slow" advTm="27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271464" y="4941168"/>
            <a:ext cx="9984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i="1" dirty="0">
                <a:latin typeface="Segoe Script" panose="020B0504020000000003" pitchFamily="34" charset="0"/>
                <a:ea typeface="Segoe UI Symbol" pitchFamily="34" charset="0"/>
              </a:rPr>
              <a:t>THANKS FOR </a:t>
            </a:r>
            <a:r>
              <a:rPr lang="pl-PL" sz="5400" i="1" dirty="0" smtClean="0">
                <a:latin typeface="Segoe Script" panose="020B0504020000000003" pitchFamily="34" charset="0"/>
                <a:ea typeface="Segoe UI Symbol" pitchFamily="34" charset="0"/>
              </a:rPr>
              <a:t>WATCHING! </a:t>
            </a:r>
            <a:endParaRPr lang="pl-PL" sz="5400" i="1" dirty="0">
              <a:latin typeface="Segoe Script" panose="020B0504020000000003" pitchFamily="34" charset="0"/>
              <a:ea typeface="Segoe UI Symbo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0">
        <p14:ferris dir="l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75520" y="1064217"/>
            <a:ext cx="8730968" cy="136778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Segoe Script" panose="020B0504020000000003" pitchFamily="34" charset="0"/>
                <a:ea typeface="Segoe UI Symbol" panose="020B0502040204020203" pitchFamily="34" charset="0"/>
              </a:rPr>
              <a:t>Prepared by </a:t>
            </a:r>
            <a:r>
              <a:rPr lang="en-US" sz="4000" dirty="0" err="1">
                <a:latin typeface="Segoe Script" panose="020B0504020000000003" pitchFamily="34" charset="0"/>
                <a:ea typeface="Segoe UI Symbol" panose="020B0502040204020203" pitchFamily="34" charset="0"/>
              </a:rPr>
              <a:t>Wiktoria</a:t>
            </a:r>
            <a:r>
              <a:rPr lang="en-US" sz="4000" dirty="0">
                <a:latin typeface="Segoe Script" panose="020B0504020000000003" pitchFamily="34" charset="0"/>
                <a:ea typeface="Segoe UI Symbol" panose="020B0502040204020203" pitchFamily="34" charset="0"/>
              </a:rPr>
              <a:t> </a:t>
            </a:r>
            <a:r>
              <a:rPr lang="en-US" sz="4000" dirty="0" err="1">
                <a:latin typeface="Segoe Script" panose="020B0504020000000003" pitchFamily="34" charset="0"/>
                <a:ea typeface="Segoe UI Symbol" panose="020B0502040204020203" pitchFamily="34" charset="0"/>
              </a:rPr>
              <a:t>Pasierb</a:t>
            </a:r>
            <a:r>
              <a:rPr lang="en-US" sz="4000" dirty="0">
                <a:latin typeface="Segoe Script" panose="020B0504020000000003" pitchFamily="34" charset="0"/>
                <a:ea typeface="Segoe UI Symbol" panose="020B0502040204020203" pitchFamily="34" charset="0"/>
              </a:rPr>
              <a:t> and Asia </a:t>
            </a:r>
            <a:r>
              <a:rPr lang="en-US" sz="4000" dirty="0" err="1">
                <a:latin typeface="Segoe Script" panose="020B0504020000000003" pitchFamily="34" charset="0"/>
                <a:ea typeface="Segoe UI Symbol" panose="020B0502040204020203" pitchFamily="34" charset="0"/>
              </a:rPr>
              <a:t>Machno</a:t>
            </a:r>
            <a:r>
              <a:rPr lang="en-US" dirty="0">
                <a:latin typeface="Informal Roman" panose="030604020304060B0204" pitchFamily="66" charset="0"/>
              </a:rPr>
              <a:t/>
            </a:r>
            <a:br>
              <a:rPr lang="en-US" dirty="0">
                <a:latin typeface="Informal Roman" panose="030604020304060B0204" pitchFamily="66" charset="0"/>
              </a:rPr>
            </a:br>
            <a:endParaRPr lang="pl-PL" dirty="0">
              <a:latin typeface="Informal Roman" panose="030604020304060B0204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95598" y="2536091"/>
            <a:ext cx="6764975" cy="1278142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Segoe Script" panose="020B0504020000000003" pitchFamily="34" charset="0"/>
                <a:ea typeface="Segoe UI Symbol" pitchFamily="34" charset="0"/>
              </a:rPr>
              <a:t>School: </a:t>
            </a:r>
            <a:r>
              <a:rPr lang="pl-PL" sz="3600" dirty="0" smtClean="0">
                <a:solidFill>
                  <a:schemeClr val="tx1"/>
                </a:solidFill>
                <a:latin typeface="Segoe Script" panose="020B0504020000000003" pitchFamily="34" charset="0"/>
                <a:ea typeface="Segoe UI Symbol" pitchFamily="34" charset="0"/>
              </a:rPr>
              <a:t>Szkoła </a:t>
            </a:r>
            <a:r>
              <a:rPr lang="pl-PL" sz="3600" dirty="0">
                <a:solidFill>
                  <a:schemeClr val="tx1"/>
                </a:solidFill>
                <a:latin typeface="Segoe Script" panose="020B0504020000000003" pitchFamily="34" charset="0"/>
                <a:ea typeface="Segoe UI Symbol" pitchFamily="34" charset="0"/>
              </a:rPr>
              <a:t>Podstawowa w Palikówce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721367" y="4149080"/>
            <a:ext cx="6984776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Segoe Script" panose="020B0504020000000003" pitchFamily="34" charset="0"/>
                <a:ea typeface="Segoe UI Symbol" pitchFamily="34" charset="0"/>
              </a:rPr>
              <a:t>Class: III </a:t>
            </a:r>
            <a:r>
              <a:rPr lang="pl-PL" sz="3600" dirty="0" err="1">
                <a:latin typeface="Segoe Script" panose="020B0504020000000003" pitchFamily="34" charset="0"/>
                <a:ea typeface="Segoe UI Symbol" pitchFamily="34" charset="0"/>
              </a:rPr>
              <a:t>grade</a:t>
            </a:r>
            <a:r>
              <a:rPr lang="pl-PL" sz="3600" dirty="0">
                <a:latin typeface="Segoe Script" panose="020B0504020000000003" pitchFamily="34" charset="0"/>
                <a:ea typeface="Segoe UI Symbol" pitchFamily="34" charset="0"/>
              </a:rPr>
              <a:t>, junior high </a:t>
            </a:r>
            <a:r>
              <a:rPr lang="pl-PL" sz="3600" dirty="0" err="1">
                <a:latin typeface="Segoe Script" panose="020B0504020000000003" pitchFamily="34" charset="0"/>
                <a:ea typeface="Segoe UI Symbol" pitchFamily="34" charset="0"/>
              </a:rPr>
              <a:t>school</a:t>
            </a:r>
            <a:endParaRPr lang="pl-PL" sz="3600" dirty="0">
              <a:latin typeface="Segoe Script" panose="020B0504020000000003" pitchFamily="34" charset="0"/>
              <a:ea typeface="Segoe UI Symbol" pitchFamily="34" charset="0"/>
            </a:endParaRPr>
          </a:p>
          <a:p>
            <a:endParaRPr lang="pl-PL" sz="135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721367" y="5661248"/>
            <a:ext cx="63134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latin typeface="Segoe Script" panose="020B0504020000000003" pitchFamily="34" charset="0"/>
                <a:ea typeface="Segoe UI Symbol" pitchFamily="34" charset="0"/>
              </a:rPr>
              <a:t>Teacher</a:t>
            </a:r>
            <a:r>
              <a:rPr lang="pl-PL" sz="3600" dirty="0">
                <a:latin typeface="Segoe Script" panose="020B0504020000000003" pitchFamily="34" charset="0"/>
                <a:ea typeface="Segoe UI Symbol" pitchFamily="34" charset="0"/>
              </a:rPr>
              <a:t>: Kornelia Cop</a:t>
            </a:r>
          </a:p>
          <a:p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81960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7">
        <p14:ferris dir="l"/>
      </p:transition>
    </mc:Choice>
    <mc:Fallback>
      <p:transition spd="slow" advTm="73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32644" y="898768"/>
            <a:ext cx="4901044" cy="479822"/>
          </a:xfrm>
        </p:spPr>
        <p:txBody>
          <a:bodyPr>
            <a:noAutofit/>
          </a:bodyPr>
          <a:lstStyle/>
          <a:p>
            <a:r>
              <a:rPr lang="pl-PL" sz="4400" b="0" dirty="0" err="1">
                <a:latin typeface="Informal Roman" panose="030604020304060B0204" pitchFamily="66" charset="0"/>
              </a:rPr>
              <a:t>Sources</a:t>
            </a:r>
            <a:r>
              <a:rPr lang="pl-PL" sz="4400" b="0" dirty="0">
                <a:latin typeface="Informal Roman" panose="030604020304060B0204" pitchFamily="66" charset="0"/>
              </a:rPr>
              <a:t> of </a:t>
            </a:r>
            <a:r>
              <a:rPr lang="pl-PL" sz="4400" b="0" dirty="0" err="1">
                <a:latin typeface="Informal Roman" panose="030604020304060B0204" pitchFamily="66" charset="0"/>
              </a:rPr>
              <a:t>information</a:t>
            </a:r>
            <a:r>
              <a:rPr lang="pl-PL" sz="4400" b="0" dirty="0">
                <a:latin typeface="Informal Roman" panose="030604020304060B0204" pitchFamily="66" charset="0"/>
              </a:rPr>
              <a:t>: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672064" y="898768"/>
            <a:ext cx="4176464" cy="479822"/>
          </a:xfrm>
        </p:spPr>
        <p:txBody>
          <a:bodyPr>
            <a:noAutofit/>
          </a:bodyPr>
          <a:lstStyle/>
          <a:p>
            <a:r>
              <a:rPr lang="pl-PL" sz="4400" b="0" dirty="0" err="1">
                <a:latin typeface="Informal Roman" panose="030604020304060B0204" pitchFamily="66" charset="0"/>
              </a:rPr>
              <a:t>Sources</a:t>
            </a:r>
            <a:r>
              <a:rPr lang="pl-PL" sz="4400" b="0" dirty="0">
                <a:latin typeface="Informal Roman" panose="030604020304060B0204" pitchFamily="66" charset="0"/>
              </a:rPr>
              <a:t> of </a:t>
            </a:r>
            <a:r>
              <a:rPr lang="pl-PL" sz="4400" b="0" dirty="0" err="1">
                <a:latin typeface="Informal Roman" panose="030604020304060B0204" pitchFamily="66" charset="0"/>
              </a:rPr>
              <a:t>graphic</a:t>
            </a:r>
            <a:r>
              <a:rPr lang="pl-PL" sz="4400" b="0" dirty="0">
                <a:latin typeface="Informal Roman" panose="030604020304060B0204" pitchFamily="66" charset="0"/>
              </a:rPr>
              <a:t>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423592" y="5432066"/>
            <a:ext cx="7399069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The project was based on a book „</a:t>
            </a:r>
            <a:r>
              <a:rPr lang="pl-PL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Into</a:t>
            </a:r>
            <a:r>
              <a:rPr lang="pl-PL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the Wild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” 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by </a:t>
            </a:r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Jon Krakauer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Publication date: </a:t>
            </a:r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1996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672064" y="1546841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hlinkClick r:id="rId2"/>
              </a:rPr>
              <a:t>http://www.filmweb.pl/Wszystko.Za.Zycie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32644" y="1546841"/>
            <a:ext cx="518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hlinkClick r:id="rId3"/>
              </a:rPr>
              <a:t>https://</a:t>
            </a:r>
            <a:r>
              <a:rPr lang="pl-PL" sz="2000" dirty="0" smtClean="0">
                <a:hlinkClick r:id="rId3"/>
              </a:rPr>
              <a:t>en.wikipedia.org/wiki/Into_the_Wild</a:t>
            </a:r>
            <a:endParaRPr lang="pl-PL" sz="2000" dirty="0" smtClean="0"/>
          </a:p>
        </p:txBody>
      </p:sp>
      <p:sp>
        <p:nvSpPr>
          <p:cNvPr id="9" name="pole tekstowe 8"/>
          <p:cNvSpPr txBox="1"/>
          <p:nvPr/>
        </p:nvSpPr>
        <p:spPr>
          <a:xfrm>
            <a:off x="732644" y="2022242"/>
            <a:ext cx="4715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hlinkClick r:id="rId4"/>
              </a:rPr>
              <a:t>http://paradoks.net.pl/read/6907-wszystko-za-zycie-recenzja</a:t>
            </a:r>
            <a:endParaRPr lang="pl-PL" sz="2000" dirty="0"/>
          </a:p>
        </p:txBody>
      </p:sp>
      <p:sp>
        <p:nvSpPr>
          <p:cNvPr id="10" name="Prostokąt 9"/>
          <p:cNvSpPr/>
          <p:nvPr/>
        </p:nvSpPr>
        <p:spPr>
          <a:xfrm>
            <a:off x="732650" y="2861646"/>
            <a:ext cx="4715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hlinkClick r:id="rId5"/>
              </a:rPr>
              <a:t>http://magiaksiazki.blogspot.com/2011/02/jon-krakauer-wszystko-za-zycie.html</a:t>
            </a:r>
            <a:endParaRPr lang="pl-PL" sz="2000" dirty="0"/>
          </a:p>
        </p:txBody>
      </p:sp>
      <p:sp>
        <p:nvSpPr>
          <p:cNvPr id="11" name="Prostokąt 10"/>
          <p:cNvSpPr/>
          <p:nvPr/>
        </p:nvSpPr>
        <p:spPr>
          <a:xfrm>
            <a:off x="729960" y="3701050"/>
            <a:ext cx="49037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hlinkClick r:id="rId6"/>
              </a:rPr>
              <a:t>https://www.telemagazyn.pl/artykuly/wszystko-za-zycie-ucieczka-od-cywilizacji-recenzja-55701.html</a:t>
            </a:r>
            <a:endParaRPr lang="pl-PL" sz="2000" dirty="0"/>
          </a:p>
        </p:txBody>
      </p:sp>
      <p:sp>
        <p:nvSpPr>
          <p:cNvPr id="12" name="Prostokąt 11"/>
          <p:cNvSpPr/>
          <p:nvPr/>
        </p:nvSpPr>
        <p:spPr>
          <a:xfrm>
            <a:off x="6672064" y="2115202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hlinkClick r:id="rId7"/>
              </a:rPr>
              <a:t>https://www.google.pl/search?q=into+the+wild&amp;source=lnms&amp;tbm=isch&amp;sa=X&amp;ved=0ahUKEwiFuufj9OTaAhWIKewKHX5hCt8Q_AUICigB&amp;biw=1600&amp;bih=745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3870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">
        <p14:ferris dir="l"/>
      </p:transition>
    </mc:Choice>
    <mc:Fallback>
      <p:transition spd="slow" advTm="56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5560" y="397032"/>
            <a:ext cx="7790656" cy="1143000"/>
          </a:xfrm>
        </p:spPr>
        <p:txBody>
          <a:bodyPr>
            <a:noAutofit/>
          </a:bodyPr>
          <a:lstStyle/>
          <a:p>
            <a:r>
              <a:rPr lang="pl-PL" sz="6600" b="1" dirty="0" err="1">
                <a:latin typeface="Segoe Script" panose="020B0504020000000003" pitchFamily="34" charset="0"/>
              </a:rPr>
              <a:t>Starring</a:t>
            </a:r>
            <a:endParaRPr lang="pl-PL" sz="6600" b="1" dirty="0">
              <a:latin typeface="Segoe Script" panose="020B05040200000000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31504" y="1920945"/>
            <a:ext cx="351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Christopher </a:t>
            </a:r>
            <a:r>
              <a:rPr lang="pl-PL" sz="2400" dirty="0" err="1">
                <a:latin typeface="Segoe UI Symbol" pitchFamily="34" charset="0"/>
                <a:ea typeface="Segoe UI Symbol" pitchFamily="34" charset="0"/>
              </a:rPr>
              <a:t>McCandless</a:t>
            </a:r>
            <a:endParaRPr lang="pl-PL" sz="2400" dirty="0">
              <a:latin typeface="Segoe UI Symbol" pitchFamily="34" charset="0"/>
              <a:ea typeface="Segoe UI Symbo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325938" y="5887416"/>
            <a:ext cx="1887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Segoe UI Symbol" pitchFamily="34" charset="0"/>
                <a:ea typeface="Segoe UI Symbol" pitchFamily="34" charset="0"/>
              </a:rPr>
              <a:t>Emile</a:t>
            </a:r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 Hirsch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911952" y="5887417"/>
            <a:ext cx="199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Hal </a:t>
            </a:r>
            <a:r>
              <a:rPr lang="pl-PL" sz="2400" dirty="0" err="1">
                <a:latin typeface="Segoe UI Symbol" pitchFamily="34" charset="0"/>
                <a:ea typeface="Segoe UI Symbol" pitchFamily="34" charset="0"/>
              </a:rPr>
              <a:t>Holbrook</a:t>
            </a:r>
            <a:endParaRPr lang="pl-PL" sz="2400" dirty="0">
              <a:latin typeface="Segoe UI Symbol" pitchFamily="34" charset="0"/>
              <a:ea typeface="Segoe UI Symbo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040216" y="1906311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Segoe UI Symbol" pitchFamily="34" charset="0"/>
                <a:ea typeface="Segoe UI Symbol" pitchFamily="34" charset="0"/>
              </a:rPr>
              <a:t>Ron Franz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382610"/>
            <a:ext cx="2749806" cy="342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382610"/>
            <a:ext cx="3276737" cy="34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">
        <p14:ferris dir="l"/>
      </p:transition>
    </mc:Choice>
    <mc:Fallback>
      <p:transition spd="slow" advTm="65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0639" y="260648"/>
            <a:ext cx="9514737" cy="17821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3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Can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a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human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long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for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lost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reliationship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with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nature</a:t>
            </a:r>
            <a:r>
              <a:rPr lang="pl-PL" sz="2300" dirty="0" smtClean="0">
                <a:latin typeface="Segoe UI Symbol" pitchFamily="34" charset="0"/>
                <a:ea typeface="Segoe UI Symbol" pitchFamily="34" charset="0"/>
              </a:rPr>
              <a:t>?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Can</a:t>
            </a:r>
            <a:r>
              <a:rPr lang="pl-PL" sz="23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a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human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drop out off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money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career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society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and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choose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freedom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wilderness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uncontrollable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liberty</a:t>
            </a:r>
            <a:r>
              <a:rPr lang="pl-PL" sz="2300" dirty="0" smtClean="0">
                <a:latin typeface="Segoe UI Symbol" pitchFamily="34" charset="0"/>
                <a:ea typeface="Segoe UI Symbol" pitchFamily="34" charset="0"/>
              </a:rPr>
              <a:t>? And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finally</a:t>
            </a:r>
            <a:r>
              <a:rPr lang="pl-PL" sz="2300" dirty="0" smtClean="0">
                <a:latin typeface="Segoe UI Symbol" pitchFamily="34" charset="0"/>
                <a:ea typeface="Segoe UI Symbol" pitchFamily="34" charset="0"/>
              </a:rPr>
              <a:t>- </a:t>
            </a:r>
            <a:r>
              <a:rPr lang="pl-PL" sz="2300" dirty="0" err="1" smtClean="0">
                <a:latin typeface="Segoe UI Symbol" pitchFamily="34" charset="0"/>
                <a:ea typeface="Segoe UI Symbol" pitchFamily="34" charset="0"/>
              </a:rPr>
              <a:t>can</a:t>
            </a:r>
            <a:r>
              <a:rPr lang="pl-PL" sz="2300" dirty="0" smtClean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a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human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survive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unaided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only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 with 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nature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?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2100" dirty="0"/>
          </a:p>
        </p:txBody>
      </p:sp>
      <p:pic>
        <p:nvPicPr>
          <p:cNvPr id="3074" name="Picture 2" descr="C:\Users\admin\Desktop\into the wild - pictures\Bez tytułusHRuytuyig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7" y="1916832"/>
            <a:ext cx="7200800" cy="47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13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2">
        <p14:ferris dir="l"/>
      </p:transition>
    </mc:Choice>
    <mc:Fallback>
      <p:transition spd="slow" advTm="131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9455" y="332656"/>
            <a:ext cx="9145016" cy="1440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A 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promising 22-year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old boy from a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 </a:t>
            </a:r>
            <a:r>
              <a:rPr lang="pl-PL" sz="2200" dirty="0" err="1">
                <a:latin typeface="Segoe UI Symbol" pitchFamily="34" charset="0"/>
                <a:ea typeface="Segoe UI Symbol" pitchFamily="34" charset="0"/>
              </a:rPr>
              <a:t>rich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 American family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, 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decide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 to run away from home. For Christopher, escape from home </a:t>
            </a:r>
            <a:r>
              <a:rPr lang="pl-PL" sz="2200" dirty="0">
                <a:latin typeface="Segoe UI Symbol" pitchFamily="34" charset="0"/>
                <a:ea typeface="Segoe UI Symbol" pitchFamily="34" charset="0"/>
              </a:rPr>
              <a:t>was</a:t>
            </a:r>
            <a:r>
              <a:rPr lang="en-US" sz="2200" dirty="0">
                <a:latin typeface="Segoe UI Symbol" pitchFamily="34" charset="0"/>
                <a:ea typeface="Segoe UI Symbol" pitchFamily="34" charset="0"/>
              </a:rPr>
              <a:t> a conscious break with his life and his first step to his final goal, the journey into the wilderness of Alaska. </a:t>
            </a:r>
            <a:endParaRPr lang="pl-PL" sz="2200" dirty="0">
              <a:latin typeface="Segoe UI Symbol" pitchFamily="34" charset="0"/>
              <a:ea typeface="Segoe UI Symbo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99" y="1988840"/>
            <a:ext cx="7132727" cy="47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98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0">
        <p14:ferris dir="l"/>
      </p:transition>
    </mc:Choice>
    <mc:Fallback>
      <p:transition spd="slow" advTm="139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703512" y="620688"/>
            <a:ext cx="936104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He change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 his name to Alexander </a:t>
            </a:r>
            <a:r>
              <a:rPr lang="en-US" sz="2300" dirty="0" err="1">
                <a:latin typeface="Segoe UI Symbol" pitchFamily="34" charset="0"/>
                <a:ea typeface="Segoe UI Symbol" pitchFamily="34" charset="0"/>
              </a:rPr>
              <a:t>Supertramp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 and beg</a:t>
            </a:r>
            <a:r>
              <a:rPr lang="pl-PL" sz="2300" dirty="0" err="1">
                <a:latin typeface="Segoe UI Symbol" pitchFamily="34" charset="0"/>
                <a:ea typeface="Segoe UI Symbol" pitchFamily="34" charset="0"/>
              </a:rPr>
              <a:t>an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 a great adventure. It </a:t>
            </a:r>
            <a:r>
              <a:rPr lang="en-US" sz="2300" dirty="0" err="1">
                <a:latin typeface="Segoe UI Symbol" pitchFamily="34" charset="0"/>
                <a:ea typeface="Segoe UI Symbol" pitchFamily="34" charset="0"/>
              </a:rPr>
              <a:t>expresse</a:t>
            </a:r>
            <a:r>
              <a:rPr lang="pl-PL" sz="2300" dirty="0">
                <a:latin typeface="Segoe UI Symbol" pitchFamily="34" charset="0"/>
                <a:ea typeface="Segoe UI Symbol" pitchFamily="34" charset="0"/>
              </a:rPr>
              <a:t>d </a:t>
            </a:r>
            <a:r>
              <a:rPr lang="en-US" sz="2300" dirty="0">
                <a:latin typeface="Segoe UI Symbol" pitchFamily="34" charset="0"/>
                <a:ea typeface="Segoe UI Symbol" pitchFamily="34" charset="0"/>
              </a:rPr>
              <a:t>opposition to the rules of functioning of today's society.</a:t>
            </a:r>
          </a:p>
          <a:p>
            <a:endParaRPr lang="pl-PL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204864"/>
            <a:ext cx="9865096" cy="408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5">
        <p14:ferris dir="l"/>
      </p:transition>
    </mc:Choice>
    <mc:Fallback>
      <p:transition spd="slow" advTm="13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8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0">
        <p14:ferris dir="l"/>
      </p:transition>
    </mc:Choice>
    <mc:Fallback>
      <p:transition spd="slow" advTm="63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35560" y="476672"/>
            <a:ext cx="8280920" cy="1242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He was fascinated by the prose of London, Tolstoy, Thoreau. Life in harmony with nature was above ubiquitous </a:t>
            </a:r>
            <a:r>
              <a:rPr lang="en-US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consumerism</a:t>
            </a:r>
            <a:r>
              <a:rPr lang="pl-PL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  <a:endParaRPr lang="pl-PL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862826"/>
            <a:ext cx="7200800" cy="47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91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6">
        <p14:ferris dir="l"/>
      </p:transition>
    </mc:Choice>
    <mc:Fallback>
      <p:transition spd="slow" advTm="10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84032" y="2636912"/>
            <a:ext cx="5130568" cy="21062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McCandless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traveled with his </a:t>
            </a:r>
            <a:r>
              <a:rPr lang="pl-PL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beloved</a:t>
            </a:r>
            <a:r>
              <a:rPr lang="pl-PL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car</a:t>
            </a:r>
            <a:r>
              <a:rPr lang="pl-PL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but after some time he abandoned it, le</a:t>
            </a:r>
            <a:r>
              <a:rPr lang="pl-PL" dirty="0">
                <a:latin typeface="Segoe UI Symbol" panose="020B0502040204020203" pitchFamily="34" charset="0"/>
                <a:ea typeface="Segoe UI Symbol" panose="020B0502040204020203" pitchFamily="34" charset="0"/>
              </a:rPr>
              <a:t>ft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the keys in the clipboard and continued hitchhiking in an unknown direction.</a:t>
            </a:r>
            <a:endParaRPr lang="pl-PL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6148" name="Picture 4" descr="C:\Users\admin\Desktop\into the wild - pictures\3d0dba802cd05fe498c439acd758ceb0--into-the-w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16632"/>
            <a:ext cx="4684312" cy="66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2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9">
        <p14:ferris dir="l"/>
      </p:transition>
    </mc:Choice>
    <mc:Fallback>
      <p:transition spd="slow" advTm="126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634</Words>
  <Application>Microsoft Office PowerPoint</Application>
  <PresentationFormat>Panoramiczny</PresentationFormat>
  <Paragraphs>43</Paragraphs>
  <Slides>22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Informal Roman</vt:lpstr>
      <vt:lpstr>Segoe Script</vt:lpstr>
      <vt:lpstr>Segoe UI Symbol</vt:lpstr>
      <vt:lpstr>Motyw pakietu Office</vt:lpstr>
      <vt:lpstr>Prezentacja programu PowerPoint</vt:lpstr>
      <vt:lpstr>The most important information</vt:lpstr>
      <vt:lpstr>Starring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Prepared by Wiktoria Pasierb and Asia Machno 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Dom</cp:lastModifiedBy>
  <cp:revision>72</cp:revision>
  <dcterms:created xsi:type="dcterms:W3CDTF">2018-04-25T17:23:22Z</dcterms:created>
  <dcterms:modified xsi:type="dcterms:W3CDTF">2018-05-06T11:16:24Z</dcterms:modified>
</cp:coreProperties>
</file>